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 id="2147483673" r:id="rId2"/>
    <p:sldMasterId id="2147483674" r:id="rId3"/>
    <p:sldMasterId id="2147483675" r:id="rId4"/>
  </p:sldMasterIdLst>
  <p:notesMasterIdLst>
    <p:notesMasterId r:id="rId6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31" r:id="rId58"/>
    <p:sldId id="332" r:id="rId59"/>
    <p:sldId id="334" r:id="rId60"/>
  </p:sldIdLst>
  <p:sldSz cx="9144000" cy="6858000" type="screen4x3"/>
  <p:notesSz cx="6858000" cy="9144000"/>
  <p:defaultTextStyle>
    <a:defPPr>
      <a:defRPr lang="ru-RU"/>
    </a:defPPr>
    <a:lvl1pPr algn="l" rtl="0" fontAlgn="base">
      <a:spcBef>
        <a:spcPct val="0"/>
      </a:spcBef>
      <a:spcAft>
        <a:spcPct val="0"/>
      </a:spcAft>
      <a:defRPr sz="1400" kern="1200">
        <a:solidFill>
          <a:srgbClr val="000000"/>
        </a:solidFill>
        <a:latin typeface="Arial" charset="0"/>
        <a:ea typeface="+mn-ea"/>
        <a:cs typeface="Arial" charset="0"/>
        <a:sym typeface="Arial" charset="0"/>
      </a:defRPr>
    </a:lvl1pPr>
    <a:lvl2pPr marL="457200" algn="l" rtl="0" fontAlgn="base">
      <a:spcBef>
        <a:spcPct val="0"/>
      </a:spcBef>
      <a:spcAft>
        <a:spcPct val="0"/>
      </a:spcAft>
      <a:defRPr sz="1400" kern="1200">
        <a:solidFill>
          <a:srgbClr val="000000"/>
        </a:solidFill>
        <a:latin typeface="Arial" charset="0"/>
        <a:ea typeface="+mn-ea"/>
        <a:cs typeface="Arial" charset="0"/>
        <a:sym typeface="Arial" charset="0"/>
      </a:defRPr>
    </a:lvl2pPr>
    <a:lvl3pPr marL="914400" algn="l" rtl="0" fontAlgn="base">
      <a:spcBef>
        <a:spcPct val="0"/>
      </a:spcBef>
      <a:spcAft>
        <a:spcPct val="0"/>
      </a:spcAft>
      <a:defRPr sz="1400" kern="1200">
        <a:solidFill>
          <a:srgbClr val="000000"/>
        </a:solidFill>
        <a:latin typeface="Arial" charset="0"/>
        <a:ea typeface="+mn-ea"/>
        <a:cs typeface="Arial" charset="0"/>
        <a:sym typeface="Arial" charset="0"/>
      </a:defRPr>
    </a:lvl3pPr>
    <a:lvl4pPr marL="1371600" algn="l" rtl="0" fontAlgn="base">
      <a:spcBef>
        <a:spcPct val="0"/>
      </a:spcBef>
      <a:spcAft>
        <a:spcPct val="0"/>
      </a:spcAft>
      <a:defRPr sz="1400" kern="1200">
        <a:solidFill>
          <a:srgbClr val="000000"/>
        </a:solidFill>
        <a:latin typeface="Arial" charset="0"/>
        <a:ea typeface="+mn-ea"/>
        <a:cs typeface="Arial" charset="0"/>
        <a:sym typeface="Arial" charset="0"/>
      </a:defRPr>
    </a:lvl4pPr>
    <a:lvl5pPr marL="1828800" algn="l" rtl="0" fontAlgn="base">
      <a:spcBef>
        <a:spcPct val="0"/>
      </a:spcBef>
      <a:spcAft>
        <a:spcPct val="0"/>
      </a:spcAft>
      <a:defRPr sz="1400" kern="1200">
        <a:solidFill>
          <a:srgbClr val="000000"/>
        </a:solidFill>
        <a:latin typeface="Arial" charset="0"/>
        <a:ea typeface="+mn-ea"/>
        <a:cs typeface="Arial" charset="0"/>
        <a:sym typeface="Arial" charset="0"/>
      </a:defRPr>
    </a:lvl5pPr>
    <a:lvl6pPr marL="2286000" algn="l" defTabSz="914400" rtl="0" eaLnBrk="1" latinLnBrk="0" hangingPunct="1">
      <a:defRPr sz="1400" kern="1200">
        <a:solidFill>
          <a:srgbClr val="000000"/>
        </a:solidFill>
        <a:latin typeface="Arial" charset="0"/>
        <a:ea typeface="+mn-ea"/>
        <a:cs typeface="Arial" charset="0"/>
        <a:sym typeface="Arial" charset="0"/>
      </a:defRPr>
    </a:lvl6pPr>
    <a:lvl7pPr marL="2743200" algn="l" defTabSz="914400" rtl="0" eaLnBrk="1" latinLnBrk="0" hangingPunct="1">
      <a:defRPr sz="1400" kern="1200">
        <a:solidFill>
          <a:srgbClr val="000000"/>
        </a:solidFill>
        <a:latin typeface="Arial" charset="0"/>
        <a:ea typeface="+mn-ea"/>
        <a:cs typeface="Arial" charset="0"/>
        <a:sym typeface="Arial" charset="0"/>
      </a:defRPr>
    </a:lvl7pPr>
    <a:lvl8pPr marL="3200400" algn="l" defTabSz="914400" rtl="0" eaLnBrk="1" latinLnBrk="0" hangingPunct="1">
      <a:defRPr sz="1400" kern="1200">
        <a:solidFill>
          <a:srgbClr val="000000"/>
        </a:solidFill>
        <a:latin typeface="Arial" charset="0"/>
        <a:ea typeface="+mn-ea"/>
        <a:cs typeface="Arial" charset="0"/>
        <a:sym typeface="Arial" charset="0"/>
      </a:defRPr>
    </a:lvl8pPr>
    <a:lvl9pPr marL="3657600" algn="l" defTabSz="914400" rtl="0" eaLnBrk="1" latinLnBrk="0" hangingPunct="1">
      <a:defRPr sz="1400" kern="1200">
        <a:solidFill>
          <a:srgbClr val="000000"/>
        </a:solidFill>
        <a:latin typeface="Arial" charset="0"/>
        <a:ea typeface="+mn-ea"/>
        <a:cs typeface="Arial" charset="0"/>
        <a:sym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4" d="100"/>
          <a:sy n="104" d="100"/>
        </p:scale>
        <p:origin x="-17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698" name="Shape 2"/>
          <p:cNvSpPr>
            <a:spLocks noGrp="1" noRot="1" noChangeAspect="1"/>
          </p:cNvSpPr>
          <p:nvPr>
            <p:ph type="sldImg" idx="2"/>
          </p:nvPr>
        </p:nvSpPr>
        <p:spPr bwMode="auto">
          <a:xfrm>
            <a:off x="1143000" y="685800"/>
            <a:ext cx="4572000" cy="3429000"/>
          </a:xfrm>
          <a:custGeom>
            <a:avLst/>
            <a:gdLst>
              <a:gd name="T0" fmla="*/ 0 w 120000"/>
              <a:gd name="T1" fmla="*/ 0 h 120000"/>
              <a:gd name="T2" fmla="*/ 120000 w 120000"/>
              <a:gd name="T3" fmla="*/ 120000 h 120000"/>
            </a:gdLst>
            <a:ahLst/>
            <a:cxnLst>
              <a:cxn ang="0">
                <a:pos x="0" y="0"/>
              </a:cxn>
              <a:cxn ang="0">
                <a:pos x="120000" y="0"/>
              </a:cxn>
              <a:cxn ang="0">
                <a:pos x="120000" y="120000"/>
              </a:cxn>
              <a:cxn ang="0">
                <a:pos x="0" y="120000"/>
              </a:cxn>
            </a:cxnLst>
            <a:rect l="T0" t="T1" r="T2" b="T3"/>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pPr lvl="0"/>
            <a:endParaRPr noProof="0"/>
          </a:p>
        </p:txBody>
      </p:sp>
    </p:spTree>
  </p:cSld>
  <p:clrMap bg1="lt1" tx1="dk1" bg2="dk2" tx2="lt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742950" indent="-285750" algn="l" rtl="0" fontAlgn="base">
      <a:spcBef>
        <a:spcPct val="30000"/>
      </a:spcBef>
      <a:spcAft>
        <a:spcPct val="0"/>
      </a:spcAft>
      <a:defRPr sz="1200" kern="1200">
        <a:solidFill>
          <a:schemeClr val="tx1"/>
        </a:solidFill>
        <a:latin typeface="+mn-lt"/>
        <a:ea typeface="+mn-ea"/>
        <a:cs typeface="+mn-cs"/>
      </a:defRPr>
    </a:lvl2pPr>
    <a:lvl3pPr marL="1143000" indent="-228600" algn="l" rtl="0" fontAlgn="base">
      <a:spcBef>
        <a:spcPct val="30000"/>
      </a:spcBef>
      <a:spcAft>
        <a:spcPct val="0"/>
      </a:spcAft>
      <a:defRPr sz="1200" kern="1200">
        <a:solidFill>
          <a:schemeClr val="tx1"/>
        </a:solidFill>
        <a:latin typeface="+mn-lt"/>
        <a:ea typeface="+mn-ea"/>
        <a:cs typeface="+mn-cs"/>
      </a:defRPr>
    </a:lvl3pPr>
    <a:lvl4pPr marL="1600200" indent="-228600" algn="l" rtl="0" fontAlgn="base">
      <a:spcBef>
        <a:spcPct val="30000"/>
      </a:spcBef>
      <a:spcAft>
        <a:spcPct val="0"/>
      </a:spcAft>
      <a:defRPr sz="1200" kern="1200">
        <a:solidFill>
          <a:schemeClr val="tx1"/>
        </a:solidFill>
        <a:latin typeface="+mn-lt"/>
        <a:ea typeface="+mn-ea"/>
        <a:cs typeface="+mn-cs"/>
      </a:defRPr>
    </a:lvl4pPr>
    <a:lvl5pPr marL="2057400" indent="-2286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5" name="Shape 29"/>
          <p:cNvSpPr>
            <a:spLocks noGrp="1" noRot="1" noChangeAspect="1"/>
          </p:cNvSpPr>
          <p:nvPr>
            <p:ph type="sldImg" idx="2"/>
          </p:nvPr>
        </p:nvSpPr>
        <p:spPr>
          <a:noFill/>
        </p:spPr>
      </p:sp>
      <p:sp>
        <p:nvSpPr>
          <p:cNvPr id="31746" name="Shape 30"/>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7" name="Shape 121"/>
          <p:cNvSpPr>
            <a:spLocks noGrp="1" noRot="1" noChangeAspect="1"/>
          </p:cNvSpPr>
          <p:nvPr>
            <p:ph type="sldImg" idx="2"/>
          </p:nvPr>
        </p:nvSpPr>
        <p:spPr>
          <a:noFill/>
        </p:spPr>
      </p:sp>
      <p:sp>
        <p:nvSpPr>
          <p:cNvPr id="50178" name="Shape 122"/>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5" name="Shape 130"/>
          <p:cNvSpPr>
            <a:spLocks noGrp="1" noRot="1" noChangeAspect="1"/>
          </p:cNvSpPr>
          <p:nvPr>
            <p:ph type="sldImg" idx="2"/>
          </p:nvPr>
        </p:nvSpPr>
        <p:spPr>
          <a:noFill/>
        </p:spPr>
      </p:sp>
      <p:sp>
        <p:nvSpPr>
          <p:cNvPr id="52226" name="Shape 131"/>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3" name="Shape 139"/>
          <p:cNvSpPr>
            <a:spLocks noGrp="1" noRot="1" noChangeAspect="1"/>
          </p:cNvSpPr>
          <p:nvPr>
            <p:ph type="sldImg" idx="2"/>
          </p:nvPr>
        </p:nvSpPr>
        <p:spPr>
          <a:noFill/>
        </p:spPr>
      </p:sp>
      <p:sp>
        <p:nvSpPr>
          <p:cNvPr id="54274" name="Shape 140"/>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1" name="Shape 148"/>
          <p:cNvSpPr>
            <a:spLocks noGrp="1" noRot="1" noChangeAspect="1"/>
          </p:cNvSpPr>
          <p:nvPr>
            <p:ph type="sldImg" idx="2"/>
          </p:nvPr>
        </p:nvSpPr>
        <p:spPr>
          <a:noFill/>
        </p:spPr>
      </p:sp>
      <p:sp>
        <p:nvSpPr>
          <p:cNvPr id="56322" name="Shape 149"/>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69" name="Shape 162"/>
          <p:cNvSpPr>
            <a:spLocks noGrp="1" noRot="1" noChangeAspect="1"/>
          </p:cNvSpPr>
          <p:nvPr>
            <p:ph type="sldImg" idx="2"/>
          </p:nvPr>
        </p:nvSpPr>
        <p:spPr>
          <a:noFill/>
        </p:spPr>
      </p:sp>
      <p:sp>
        <p:nvSpPr>
          <p:cNvPr id="58370" name="Shape 163"/>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7" name="Shape 168"/>
          <p:cNvSpPr>
            <a:spLocks noGrp="1" noRot="1" noChangeAspect="1"/>
          </p:cNvSpPr>
          <p:nvPr>
            <p:ph type="sldImg" idx="2"/>
          </p:nvPr>
        </p:nvSpPr>
        <p:spPr>
          <a:noFill/>
        </p:spPr>
      </p:sp>
      <p:sp>
        <p:nvSpPr>
          <p:cNvPr id="60418" name="Shape 169"/>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5" name="Shape 175"/>
          <p:cNvSpPr>
            <a:spLocks noGrp="1" noRot="1" noChangeAspect="1"/>
          </p:cNvSpPr>
          <p:nvPr>
            <p:ph type="sldImg" idx="2"/>
          </p:nvPr>
        </p:nvSpPr>
        <p:spPr>
          <a:noFill/>
        </p:spPr>
      </p:sp>
      <p:sp>
        <p:nvSpPr>
          <p:cNvPr id="62466" name="Shape 17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3" name="Shape 191"/>
          <p:cNvSpPr>
            <a:spLocks noGrp="1" noRot="1" noChangeAspect="1"/>
          </p:cNvSpPr>
          <p:nvPr>
            <p:ph type="sldImg" idx="2"/>
          </p:nvPr>
        </p:nvSpPr>
        <p:spPr>
          <a:noFill/>
        </p:spPr>
      </p:sp>
      <p:sp>
        <p:nvSpPr>
          <p:cNvPr id="64514" name="Shape 192"/>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1" name="Shape 200"/>
          <p:cNvSpPr>
            <a:spLocks noGrp="1" noRot="1" noChangeAspect="1"/>
          </p:cNvSpPr>
          <p:nvPr>
            <p:ph type="sldImg" idx="2"/>
          </p:nvPr>
        </p:nvSpPr>
        <p:spPr>
          <a:noFill/>
        </p:spPr>
      </p:sp>
      <p:sp>
        <p:nvSpPr>
          <p:cNvPr id="66562" name="Shape 201"/>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09" name="Shape 209"/>
          <p:cNvSpPr>
            <a:spLocks noGrp="1" noRot="1" noChangeAspect="1"/>
          </p:cNvSpPr>
          <p:nvPr>
            <p:ph type="sldImg" idx="2"/>
          </p:nvPr>
        </p:nvSpPr>
        <p:spPr>
          <a:noFill/>
        </p:spPr>
      </p:sp>
      <p:sp>
        <p:nvSpPr>
          <p:cNvPr id="68610" name="Shape 210"/>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3" name="Shape 54"/>
          <p:cNvSpPr>
            <a:spLocks noGrp="1" noRot="1" noChangeAspect="1"/>
          </p:cNvSpPr>
          <p:nvPr>
            <p:ph type="sldImg" idx="2"/>
          </p:nvPr>
        </p:nvSpPr>
        <p:spPr>
          <a:noFill/>
        </p:spPr>
      </p:sp>
      <p:sp>
        <p:nvSpPr>
          <p:cNvPr id="33794" name="Shape 55"/>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0657" name="Shape 216"/>
          <p:cNvSpPr>
            <a:spLocks noGrp="1" noRot="1" noChangeAspect="1"/>
          </p:cNvSpPr>
          <p:nvPr>
            <p:ph type="sldImg" idx="2"/>
          </p:nvPr>
        </p:nvSpPr>
        <p:spPr>
          <a:noFill/>
        </p:spPr>
      </p:sp>
      <p:sp>
        <p:nvSpPr>
          <p:cNvPr id="70658" name="Shape 217"/>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705" name="Shape 223"/>
          <p:cNvSpPr>
            <a:spLocks noGrp="1" noRot="1" noChangeAspect="1"/>
          </p:cNvSpPr>
          <p:nvPr>
            <p:ph type="sldImg" idx="2"/>
          </p:nvPr>
        </p:nvSpPr>
        <p:spPr>
          <a:noFill/>
        </p:spPr>
      </p:sp>
      <p:sp>
        <p:nvSpPr>
          <p:cNvPr id="72706" name="Shape 224"/>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3" name="Shape 229"/>
          <p:cNvSpPr>
            <a:spLocks noGrp="1" noRot="1" noChangeAspect="1"/>
          </p:cNvSpPr>
          <p:nvPr>
            <p:ph type="sldImg" idx="2"/>
          </p:nvPr>
        </p:nvSpPr>
        <p:spPr>
          <a:noFill/>
        </p:spPr>
      </p:sp>
      <p:sp>
        <p:nvSpPr>
          <p:cNvPr id="74754" name="Shape 230"/>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1" name="Shape 235"/>
          <p:cNvSpPr>
            <a:spLocks noGrp="1" noRot="1" noChangeAspect="1"/>
          </p:cNvSpPr>
          <p:nvPr>
            <p:ph type="sldImg" idx="2"/>
          </p:nvPr>
        </p:nvSpPr>
        <p:spPr>
          <a:noFill/>
        </p:spPr>
      </p:sp>
      <p:sp>
        <p:nvSpPr>
          <p:cNvPr id="76802" name="Shape 23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49" name="Shape 244"/>
          <p:cNvSpPr>
            <a:spLocks noGrp="1" noRot="1" noChangeAspect="1"/>
          </p:cNvSpPr>
          <p:nvPr>
            <p:ph type="sldImg" idx="2"/>
          </p:nvPr>
        </p:nvSpPr>
        <p:spPr>
          <a:noFill/>
        </p:spPr>
      </p:sp>
      <p:sp>
        <p:nvSpPr>
          <p:cNvPr id="78850" name="Shape 245"/>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7" name="Shape 254"/>
          <p:cNvSpPr>
            <a:spLocks noGrp="1" noRot="1" noChangeAspect="1"/>
          </p:cNvSpPr>
          <p:nvPr>
            <p:ph type="sldImg" idx="2"/>
          </p:nvPr>
        </p:nvSpPr>
        <p:spPr>
          <a:noFill/>
        </p:spPr>
      </p:sp>
      <p:sp>
        <p:nvSpPr>
          <p:cNvPr id="80898" name="Shape 255"/>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5" name="Shape 263"/>
          <p:cNvSpPr>
            <a:spLocks noGrp="1" noRot="1" noChangeAspect="1"/>
          </p:cNvSpPr>
          <p:nvPr>
            <p:ph type="sldImg" idx="2"/>
          </p:nvPr>
        </p:nvSpPr>
        <p:spPr>
          <a:noFill/>
        </p:spPr>
      </p:sp>
      <p:sp>
        <p:nvSpPr>
          <p:cNvPr id="82946" name="Shape 264"/>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4993" name="Shape 269"/>
          <p:cNvSpPr>
            <a:spLocks noGrp="1" noRot="1" noChangeAspect="1"/>
          </p:cNvSpPr>
          <p:nvPr>
            <p:ph type="sldImg" idx="2"/>
          </p:nvPr>
        </p:nvSpPr>
        <p:spPr>
          <a:noFill/>
        </p:spPr>
      </p:sp>
      <p:sp>
        <p:nvSpPr>
          <p:cNvPr id="84994" name="Shape 270"/>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7041" name="Shape 276"/>
          <p:cNvSpPr>
            <a:spLocks noGrp="1" noRot="1" noChangeAspect="1"/>
          </p:cNvSpPr>
          <p:nvPr>
            <p:ph type="sldImg" idx="2"/>
          </p:nvPr>
        </p:nvSpPr>
        <p:spPr>
          <a:noFill/>
        </p:spPr>
      </p:sp>
      <p:sp>
        <p:nvSpPr>
          <p:cNvPr id="87042" name="Shape 277"/>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89" name="Shape 283"/>
          <p:cNvSpPr>
            <a:spLocks noGrp="1" noRot="1" noChangeAspect="1"/>
          </p:cNvSpPr>
          <p:nvPr>
            <p:ph type="sldImg" idx="2"/>
          </p:nvPr>
        </p:nvSpPr>
        <p:spPr>
          <a:noFill/>
        </p:spPr>
      </p:sp>
      <p:sp>
        <p:nvSpPr>
          <p:cNvPr id="89090" name="Shape 284"/>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1" name="Shape 61"/>
          <p:cNvSpPr>
            <a:spLocks noGrp="1" noRot="1" noChangeAspect="1"/>
          </p:cNvSpPr>
          <p:nvPr>
            <p:ph type="sldImg" idx="2"/>
          </p:nvPr>
        </p:nvSpPr>
        <p:spPr>
          <a:noFill/>
        </p:spPr>
      </p:sp>
      <p:sp>
        <p:nvSpPr>
          <p:cNvPr id="35842" name="Shape 62"/>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137" name="Shape 295"/>
          <p:cNvSpPr>
            <a:spLocks noGrp="1" noRot="1" noChangeAspect="1"/>
          </p:cNvSpPr>
          <p:nvPr>
            <p:ph type="sldImg" idx="2"/>
          </p:nvPr>
        </p:nvSpPr>
        <p:spPr>
          <a:noFill/>
        </p:spPr>
      </p:sp>
      <p:sp>
        <p:nvSpPr>
          <p:cNvPr id="91138" name="Shape 29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5" name="Shape 303"/>
          <p:cNvSpPr>
            <a:spLocks noGrp="1" noRot="1" noChangeAspect="1"/>
          </p:cNvSpPr>
          <p:nvPr>
            <p:ph type="sldImg" idx="2"/>
          </p:nvPr>
        </p:nvSpPr>
        <p:spPr>
          <a:noFill/>
        </p:spPr>
      </p:sp>
      <p:sp>
        <p:nvSpPr>
          <p:cNvPr id="93186" name="Shape 304"/>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5233" name="Shape 312"/>
          <p:cNvSpPr>
            <a:spLocks noGrp="1" noRot="1" noChangeAspect="1"/>
          </p:cNvSpPr>
          <p:nvPr>
            <p:ph type="sldImg" idx="2"/>
          </p:nvPr>
        </p:nvSpPr>
        <p:spPr>
          <a:noFill/>
        </p:spPr>
      </p:sp>
      <p:sp>
        <p:nvSpPr>
          <p:cNvPr id="95234" name="Shape 313"/>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7281" name="Shape 321"/>
          <p:cNvSpPr>
            <a:spLocks noGrp="1" noRot="1" noChangeAspect="1"/>
          </p:cNvSpPr>
          <p:nvPr>
            <p:ph type="sldImg" idx="2"/>
          </p:nvPr>
        </p:nvSpPr>
        <p:spPr>
          <a:noFill/>
        </p:spPr>
      </p:sp>
      <p:sp>
        <p:nvSpPr>
          <p:cNvPr id="97282" name="Shape 322"/>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29" name="Shape 333"/>
          <p:cNvSpPr>
            <a:spLocks noGrp="1" noRot="1" noChangeAspect="1"/>
          </p:cNvSpPr>
          <p:nvPr>
            <p:ph type="sldImg" idx="2"/>
          </p:nvPr>
        </p:nvSpPr>
        <p:spPr>
          <a:noFill/>
        </p:spPr>
      </p:sp>
      <p:sp>
        <p:nvSpPr>
          <p:cNvPr id="99330" name="Shape 334"/>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7" name="Shape 343"/>
          <p:cNvSpPr>
            <a:spLocks noGrp="1" noRot="1" noChangeAspect="1"/>
          </p:cNvSpPr>
          <p:nvPr>
            <p:ph type="sldImg" idx="2"/>
          </p:nvPr>
        </p:nvSpPr>
        <p:spPr>
          <a:noFill/>
        </p:spPr>
      </p:sp>
      <p:sp>
        <p:nvSpPr>
          <p:cNvPr id="101378" name="Shape 344"/>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3425" name="Shape 350"/>
          <p:cNvSpPr>
            <a:spLocks noGrp="1" noRot="1" noChangeAspect="1"/>
          </p:cNvSpPr>
          <p:nvPr>
            <p:ph type="sldImg" idx="2"/>
          </p:nvPr>
        </p:nvSpPr>
        <p:spPr>
          <a:noFill/>
        </p:spPr>
      </p:sp>
      <p:sp>
        <p:nvSpPr>
          <p:cNvPr id="103426" name="Shape 351"/>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5473" name="Shape 357"/>
          <p:cNvSpPr>
            <a:spLocks noGrp="1" noRot="1" noChangeAspect="1"/>
          </p:cNvSpPr>
          <p:nvPr>
            <p:ph type="sldImg" idx="2"/>
          </p:nvPr>
        </p:nvSpPr>
        <p:spPr>
          <a:noFill/>
        </p:spPr>
      </p:sp>
      <p:sp>
        <p:nvSpPr>
          <p:cNvPr id="105474" name="Shape 358"/>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7521" name="Shape 365"/>
          <p:cNvSpPr>
            <a:spLocks noGrp="1" noRot="1" noChangeAspect="1"/>
          </p:cNvSpPr>
          <p:nvPr>
            <p:ph type="sldImg" idx="2"/>
          </p:nvPr>
        </p:nvSpPr>
        <p:spPr>
          <a:noFill/>
        </p:spPr>
      </p:sp>
      <p:sp>
        <p:nvSpPr>
          <p:cNvPr id="107522" name="Shape 36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9569" name="Shape 372"/>
          <p:cNvSpPr>
            <a:spLocks noGrp="1" noRot="1" noChangeAspect="1"/>
          </p:cNvSpPr>
          <p:nvPr>
            <p:ph type="sldImg" idx="2"/>
          </p:nvPr>
        </p:nvSpPr>
        <p:spPr>
          <a:noFill/>
        </p:spPr>
      </p:sp>
      <p:sp>
        <p:nvSpPr>
          <p:cNvPr id="109570" name="Shape 373"/>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89" name="Shape 71"/>
          <p:cNvSpPr>
            <a:spLocks noGrp="1" noRot="1" noChangeAspect="1"/>
          </p:cNvSpPr>
          <p:nvPr>
            <p:ph type="sldImg" idx="2"/>
          </p:nvPr>
        </p:nvSpPr>
        <p:spPr>
          <a:noFill/>
        </p:spPr>
      </p:sp>
      <p:sp>
        <p:nvSpPr>
          <p:cNvPr id="37890" name="Shape 72"/>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1617" name="Shape 379"/>
          <p:cNvSpPr>
            <a:spLocks noGrp="1" noRot="1" noChangeAspect="1"/>
          </p:cNvSpPr>
          <p:nvPr>
            <p:ph type="sldImg" idx="2"/>
          </p:nvPr>
        </p:nvSpPr>
        <p:spPr>
          <a:noFill/>
        </p:spPr>
      </p:sp>
      <p:sp>
        <p:nvSpPr>
          <p:cNvPr id="111618" name="Shape 380"/>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3665" name="Shape 410"/>
          <p:cNvSpPr>
            <a:spLocks noGrp="1" noRot="1" noChangeAspect="1"/>
          </p:cNvSpPr>
          <p:nvPr>
            <p:ph type="sldImg" idx="2"/>
          </p:nvPr>
        </p:nvSpPr>
        <p:spPr>
          <a:noFill/>
        </p:spPr>
      </p:sp>
      <p:sp>
        <p:nvSpPr>
          <p:cNvPr id="113666" name="Shape 411"/>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3" name="Shape 438"/>
          <p:cNvSpPr>
            <a:spLocks noGrp="1" noRot="1" noChangeAspect="1"/>
          </p:cNvSpPr>
          <p:nvPr>
            <p:ph type="sldImg" idx="2"/>
          </p:nvPr>
        </p:nvSpPr>
        <p:spPr>
          <a:noFill/>
        </p:spPr>
      </p:sp>
      <p:sp>
        <p:nvSpPr>
          <p:cNvPr id="115714" name="Shape 439"/>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7761" name="Shape 451"/>
          <p:cNvSpPr>
            <a:spLocks noGrp="1" noRot="1" noChangeAspect="1"/>
          </p:cNvSpPr>
          <p:nvPr>
            <p:ph type="sldImg" idx="2"/>
          </p:nvPr>
        </p:nvSpPr>
        <p:spPr>
          <a:noFill/>
        </p:spPr>
      </p:sp>
      <p:sp>
        <p:nvSpPr>
          <p:cNvPr id="117762" name="Shape 452"/>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9809" name="Shape 458"/>
          <p:cNvSpPr>
            <a:spLocks noGrp="1" noRot="1" noChangeAspect="1"/>
          </p:cNvSpPr>
          <p:nvPr>
            <p:ph type="sldImg" idx="2"/>
          </p:nvPr>
        </p:nvSpPr>
        <p:spPr>
          <a:noFill/>
        </p:spPr>
      </p:sp>
      <p:sp>
        <p:nvSpPr>
          <p:cNvPr id="119810" name="Shape 459"/>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1857" name="Shape 465"/>
          <p:cNvSpPr>
            <a:spLocks noGrp="1" noRot="1" noChangeAspect="1"/>
          </p:cNvSpPr>
          <p:nvPr>
            <p:ph type="sldImg" idx="2"/>
          </p:nvPr>
        </p:nvSpPr>
        <p:spPr>
          <a:noFill/>
        </p:spPr>
      </p:sp>
      <p:sp>
        <p:nvSpPr>
          <p:cNvPr id="121858" name="Shape 46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3905" name="Shape 471"/>
          <p:cNvSpPr>
            <a:spLocks noGrp="1" noRot="1" noChangeAspect="1"/>
          </p:cNvSpPr>
          <p:nvPr>
            <p:ph type="sldImg" idx="2"/>
          </p:nvPr>
        </p:nvSpPr>
        <p:spPr>
          <a:noFill/>
        </p:spPr>
      </p:sp>
      <p:sp>
        <p:nvSpPr>
          <p:cNvPr id="123906" name="Shape 472"/>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5953" name="Shape 485"/>
          <p:cNvSpPr>
            <a:spLocks noGrp="1" noRot="1" noChangeAspect="1"/>
          </p:cNvSpPr>
          <p:nvPr>
            <p:ph type="sldImg" idx="2"/>
          </p:nvPr>
        </p:nvSpPr>
        <p:spPr>
          <a:noFill/>
        </p:spPr>
      </p:sp>
      <p:sp>
        <p:nvSpPr>
          <p:cNvPr id="125954" name="Shape 48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8001" name="Shape 495"/>
          <p:cNvSpPr>
            <a:spLocks noGrp="1" noRot="1" noChangeAspect="1"/>
          </p:cNvSpPr>
          <p:nvPr>
            <p:ph type="sldImg" idx="2"/>
          </p:nvPr>
        </p:nvSpPr>
        <p:spPr>
          <a:noFill/>
        </p:spPr>
      </p:sp>
      <p:sp>
        <p:nvSpPr>
          <p:cNvPr id="128002" name="Shape 49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0049" name="Shape 503"/>
          <p:cNvSpPr>
            <a:spLocks noGrp="1" noRot="1" noChangeAspect="1"/>
          </p:cNvSpPr>
          <p:nvPr>
            <p:ph type="sldImg" idx="2"/>
          </p:nvPr>
        </p:nvSpPr>
        <p:spPr>
          <a:noFill/>
        </p:spPr>
      </p:sp>
      <p:sp>
        <p:nvSpPr>
          <p:cNvPr id="130050" name="Shape 504"/>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7" name="Shape 78"/>
          <p:cNvSpPr>
            <a:spLocks noGrp="1" noRot="1" noChangeAspect="1"/>
          </p:cNvSpPr>
          <p:nvPr>
            <p:ph type="sldImg" idx="2"/>
          </p:nvPr>
        </p:nvSpPr>
        <p:spPr>
          <a:noFill/>
        </p:spPr>
      </p:sp>
      <p:sp>
        <p:nvSpPr>
          <p:cNvPr id="39938" name="Shape 79"/>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2097" name="Shape 513"/>
          <p:cNvSpPr>
            <a:spLocks noGrp="1" noRot="1" noChangeAspect="1"/>
          </p:cNvSpPr>
          <p:nvPr>
            <p:ph type="sldImg" idx="2"/>
          </p:nvPr>
        </p:nvSpPr>
        <p:spPr>
          <a:noFill/>
        </p:spPr>
      </p:sp>
      <p:sp>
        <p:nvSpPr>
          <p:cNvPr id="132098" name="Shape 514"/>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4145" name="Shape 525"/>
          <p:cNvSpPr>
            <a:spLocks noGrp="1" noRot="1" noChangeAspect="1"/>
          </p:cNvSpPr>
          <p:nvPr>
            <p:ph type="sldImg" idx="2"/>
          </p:nvPr>
        </p:nvSpPr>
        <p:spPr>
          <a:noFill/>
        </p:spPr>
      </p:sp>
      <p:sp>
        <p:nvSpPr>
          <p:cNvPr id="134146" name="Shape 52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6193" name="Shape 534"/>
          <p:cNvSpPr>
            <a:spLocks noGrp="1" noRot="1" noChangeAspect="1"/>
          </p:cNvSpPr>
          <p:nvPr>
            <p:ph type="sldImg" idx="2"/>
          </p:nvPr>
        </p:nvSpPr>
        <p:spPr>
          <a:noFill/>
        </p:spPr>
      </p:sp>
      <p:sp>
        <p:nvSpPr>
          <p:cNvPr id="136194" name="Shape 535"/>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8241" name="Shape 545"/>
          <p:cNvSpPr>
            <a:spLocks noGrp="1" noRot="1" noChangeAspect="1"/>
          </p:cNvSpPr>
          <p:nvPr>
            <p:ph type="sldImg" idx="2"/>
          </p:nvPr>
        </p:nvSpPr>
        <p:spPr>
          <a:noFill/>
        </p:spPr>
      </p:sp>
      <p:sp>
        <p:nvSpPr>
          <p:cNvPr id="138242" name="Shape 54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5345" name="Shape 714"/>
          <p:cNvSpPr>
            <a:spLocks noGrp="1" noRot="1" noChangeAspect="1"/>
          </p:cNvSpPr>
          <p:nvPr>
            <p:ph type="sldImg" idx="2"/>
          </p:nvPr>
        </p:nvSpPr>
        <p:spPr>
          <a:noFill/>
        </p:spPr>
      </p:sp>
      <p:sp>
        <p:nvSpPr>
          <p:cNvPr id="185346" name="Shape 715"/>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7393" name="Shape 721"/>
          <p:cNvSpPr>
            <a:spLocks noGrp="1" noRot="1" noChangeAspect="1"/>
          </p:cNvSpPr>
          <p:nvPr>
            <p:ph type="sldImg" idx="2"/>
          </p:nvPr>
        </p:nvSpPr>
        <p:spPr>
          <a:noFill/>
        </p:spPr>
      </p:sp>
      <p:sp>
        <p:nvSpPr>
          <p:cNvPr id="187394" name="Shape 722"/>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1489" name="Shape 735"/>
          <p:cNvSpPr>
            <a:spLocks noGrp="1" noRot="1" noChangeAspect="1"/>
          </p:cNvSpPr>
          <p:nvPr>
            <p:ph type="sldImg" idx="2"/>
          </p:nvPr>
        </p:nvSpPr>
        <p:spPr>
          <a:noFill/>
        </p:spPr>
      </p:sp>
      <p:sp>
        <p:nvSpPr>
          <p:cNvPr id="191490" name="Shape 73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5" name="Shape 85"/>
          <p:cNvSpPr>
            <a:spLocks noGrp="1" noRot="1" noChangeAspect="1"/>
          </p:cNvSpPr>
          <p:nvPr>
            <p:ph type="sldImg" idx="2"/>
          </p:nvPr>
        </p:nvSpPr>
        <p:spPr>
          <a:noFill/>
        </p:spPr>
      </p:sp>
      <p:sp>
        <p:nvSpPr>
          <p:cNvPr id="41986" name="Shape 86"/>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3" name="Shape 92"/>
          <p:cNvSpPr>
            <a:spLocks noGrp="1" noRot="1" noChangeAspect="1"/>
          </p:cNvSpPr>
          <p:nvPr>
            <p:ph type="sldImg" idx="2"/>
          </p:nvPr>
        </p:nvSpPr>
        <p:spPr>
          <a:noFill/>
        </p:spPr>
      </p:sp>
      <p:sp>
        <p:nvSpPr>
          <p:cNvPr id="44034" name="Shape 93"/>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1" name="Shape 101"/>
          <p:cNvSpPr>
            <a:spLocks noGrp="1" noRot="1" noChangeAspect="1"/>
          </p:cNvSpPr>
          <p:nvPr>
            <p:ph type="sldImg" idx="2"/>
          </p:nvPr>
        </p:nvSpPr>
        <p:spPr>
          <a:noFill/>
        </p:spPr>
      </p:sp>
      <p:sp>
        <p:nvSpPr>
          <p:cNvPr id="46082" name="Shape 102"/>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29" name="Shape 110"/>
          <p:cNvSpPr>
            <a:spLocks noGrp="1" noRot="1" noChangeAspect="1"/>
          </p:cNvSpPr>
          <p:nvPr>
            <p:ph type="sldImg" idx="2"/>
          </p:nvPr>
        </p:nvSpPr>
        <p:spPr>
          <a:noFill/>
        </p:spPr>
      </p:sp>
      <p:sp>
        <p:nvSpPr>
          <p:cNvPr id="48130" name="Shape 111"/>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2111123"/>
            <a:ext cx="7772400" cy="1546500"/>
          </a:xfrm>
          <a:prstGeom prst="rect">
            <a:avLst/>
          </a:prstGeom>
          <a:noFill/>
          <a:ln>
            <a:noFill/>
          </a:ln>
        </p:spPr>
        <p:txBody>
          <a:bodyPr/>
          <a:lstStyle>
            <a:lvl1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9" name="Shape 9"/>
          <p:cNvSpPr txBox="1">
            <a:spLocks noGrp="1"/>
          </p:cNvSpPr>
          <p:nvPr>
            <p:ph type="subTitle" idx="1"/>
          </p:nvPr>
        </p:nvSpPr>
        <p:spPr>
          <a:xfrm>
            <a:off x="685800" y="3786737"/>
            <a:ext cx="7772400" cy="1046400"/>
          </a:xfrm>
          <a:prstGeom prst="rect">
            <a:avLst/>
          </a:prstGeom>
          <a:noFill/>
          <a:ln>
            <a:noFill/>
          </a:ln>
        </p:spPr>
        <p:txBody>
          <a:bodyPr/>
          <a:lstStyle>
            <a:lvl1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noFill/>
          <a:ln>
            <a:noFill/>
          </a:ln>
        </p:spPr>
        <p:txBody>
          <a:bodyPr/>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457200" y="5875078"/>
            <a:ext cx="8229600" cy="692693"/>
          </a:xfrm>
          <a:prstGeom prst="rect">
            <a:avLst/>
          </a:prstGeom>
          <a:noFill/>
          <a:ln>
            <a:noFill/>
          </a:ln>
        </p:spPr>
        <p:txBody>
          <a:bodyPr/>
          <a:lstStyle>
            <a:lvl1pPr algn="ctr" rtl="0">
              <a:lnSpc>
                <a:spcPct val="100000"/>
              </a:lnSpc>
              <a:spcBef>
                <a:spcPts val="360"/>
              </a:spcBef>
              <a:spcAft>
                <a:spcPts val="0"/>
              </a:spcAft>
              <a:buClr>
                <a:schemeClr val="dk1"/>
              </a:buClr>
              <a:buSzPct val="100000"/>
              <a:buFont typeface="Arial"/>
              <a:buChar char="●"/>
              <a:defRPr sz="1800">
                <a:solidFill>
                  <a:schemeClr val="dk1"/>
                </a:solidFill>
              </a:defRPr>
            </a:lvl1pPr>
            <a:lvl2pPr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algn="ctr" rtl="0">
              <a:lnSpc>
                <a:spcPct val="100000"/>
              </a:lnSpc>
              <a:spcBef>
                <a:spcPts val="360"/>
              </a:spcBef>
              <a:spcAft>
                <a:spcPts val="0"/>
              </a:spcAft>
              <a:buClr>
                <a:schemeClr val="dk1"/>
              </a:buClr>
              <a:buSzPct val="100000"/>
              <a:buFont typeface="Wingdings"/>
              <a:buChar char="§"/>
              <a:defRPr sz="1800">
                <a:solidFill>
                  <a:schemeClr val="dk1"/>
                </a:solidFill>
              </a:defRPr>
            </a:lvl3pPr>
            <a:lvl4pPr algn="ctr" rtl="0">
              <a:lnSpc>
                <a:spcPct val="100000"/>
              </a:lnSpc>
              <a:spcBef>
                <a:spcPts val="360"/>
              </a:spcBef>
              <a:spcAft>
                <a:spcPts val="0"/>
              </a:spcAft>
              <a:buClr>
                <a:schemeClr val="dk1"/>
              </a:buClr>
              <a:buSzPct val="100000"/>
              <a:buFont typeface="Arial"/>
              <a:buChar char="●"/>
              <a:defRPr sz="1800">
                <a:solidFill>
                  <a:schemeClr val="dk1"/>
                </a:solidFill>
              </a:defRPr>
            </a:lvl4pPr>
            <a:lvl5pPr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algn="ctr" rtl="0">
              <a:lnSpc>
                <a:spcPct val="100000"/>
              </a:lnSpc>
              <a:spcBef>
                <a:spcPts val="360"/>
              </a:spcBef>
              <a:spcAft>
                <a:spcPts val="0"/>
              </a:spcAft>
              <a:buClr>
                <a:schemeClr val="dk1"/>
              </a:buClr>
              <a:buSzPct val="100000"/>
              <a:buFont typeface="Wingdings"/>
              <a:buChar char="§"/>
              <a:defRPr sz="1800">
                <a:solidFill>
                  <a:schemeClr val="dk1"/>
                </a:solidFill>
              </a:defRPr>
            </a:lvl6pPr>
            <a:lvl7pPr algn="ctr" rtl="0">
              <a:lnSpc>
                <a:spcPct val="100000"/>
              </a:lnSpc>
              <a:spcBef>
                <a:spcPts val="360"/>
              </a:spcBef>
              <a:spcAft>
                <a:spcPts val="0"/>
              </a:spcAft>
              <a:buClr>
                <a:schemeClr val="dk1"/>
              </a:buClr>
              <a:buSzPct val="100000"/>
              <a:buFont typeface="Arial"/>
              <a:buChar char="●"/>
              <a:defRPr sz="1800">
                <a:solidFill>
                  <a:schemeClr val="dk1"/>
                </a:solidFill>
              </a:defRPr>
            </a:lvl7pPr>
            <a:lvl8pPr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84"/>
        <p:cNvGrpSpPr/>
        <p:nvPr/>
      </p:nvGrpSpPr>
      <p:grpSpPr>
        <a:xfrm>
          <a:off x="0" y="0"/>
          <a:ext cx="0" cy="0"/>
          <a:chOff x="0" y="0"/>
          <a:chExt cx="0" cy="0"/>
        </a:xfrm>
      </p:grpSpPr>
      <p:sp>
        <p:nvSpPr>
          <p:cNvPr id="385" name="Shape 385"/>
          <p:cNvSpPr txBox="1">
            <a:spLocks noGrp="1"/>
          </p:cNvSpPr>
          <p:nvPr>
            <p:ph type="ctrTitle"/>
          </p:nvPr>
        </p:nvSpPr>
        <p:spPr>
          <a:xfrm>
            <a:off x="685800" y="2111123"/>
            <a:ext cx="7772400" cy="1546500"/>
          </a:xfrm>
          <a:prstGeom prst="rect">
            <a:avLst/>
          </a:prstGeom>
          <a:noFill/>
          <a:ln>
            <a:noFill/>
          </a:ln>
        </p:spPr>
        <p:txBody>
          <a:bodyPr/>
          <a:lstStyle>
            <a:lvl1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386" name="Shape 386"/>
          <p:cNvSpPr txBox="1">
            <a:spLocks noGrp="1"/>
          </p:cNvSpPr>
          <p:nvPr>
            <p:ph type="subTitle" idx="1"/>
          </p:nvPr>
        </p:nvSpPr>
        <p:spPr>
          <a:xfrm>
            <a:off x="685800" y="3786737"/>
            <a:ext cx="7772400" cy="1046400"/>
          </a:xfrm>
          <a:prstGeom prst="rect">
            <a:avLst/>
          </a:prstGeom>
          <a:noFill/>
          <a:ln>
            <a:noFill/>
          </a:ln>
        </p:spPr>
        <p:txBody>
          <a:bodyPr/>
          <a:lstStyle>
            <a:lvl1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387"/>
        <p:cNvGrpSpPr/>
        <p:nvPr/>
      </p:nvGrpSpPr>
      <p:grpSpPr>
        <a:xfrm>
          <a:off x="0" y="0"/>
          <a:ext cx="0" cy="0"/>
          <a:chOff x="0" y="0"/>
          <a:chExt cx="0" cy="0"/>
        </a:xfrm>
      </p:grpSpPr>
      <p:sp>
        <p:nvSpPr>
          <p:cNvPr id="388" name="Shape 388"/>
          <p:cNvSpPr txBox="1">
            <a:spLocks noGrp="1"/>
          </p:cNvSpPr>
          <p:nvPr>
            <p:ph type="title"/>
          </p:nvPr>
        </p:nvSpPr>
        <p:spPr>
          <a:xfrm>
            <a:off x="457200" y="274637"/>
            <a:ext cx="8229600" cy="1143000"/>
          </a:xfrm>
          <a:prstGeom prst="rect">
            <a:avLst/>
          </a:prstGeom>
          <a:noFill/>
          <a:ln>
            <a:noFill/>
          </a:ln>
        </p:spPr>
        <p:txBody>
          <a:bodyPr/>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389" name="Shape 389"/>
          <p:cNvSpPr txBox="1">
            <a:spLocks noGrp="1"/>
          </p:cNvSpPr>
          <p:nvPr>
            <p:ph type="body" idx="1"/>
          </p:nvPr>
        </p:nvSpPr>
        <p:spPr>
          <a:xfrm>
            <a:off x="457200" y="1600200"/>
            <a:ext cx="8229600" cy="4967700"/>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90"/>
        <p:cNvGrpSpPr/>
        <p:nvPr/>
      </p:nvGrpSpPr>
      <p:grpSpPr>
        <a:xfrm>
          <a:off x="0" y="0"/>
          <a:ext cx="0" cy="0"/>
          <a:chOff x="0" y="0"/>
          <a:chExt cx="0" cy="0"/>
        </a:xfrm>
      </p:grpSpPr>
      <p:sp>
        <p:nvSpPr>
          <p:cNvPr id="391" name="Shape 391"/>
          <p:cNvSpPr txBox="1">
            <a:spLocks noGrp="1"/>
          </p:cNvSpPr>
          <p:nvPr>
            <p:ph type="title"/>
          </p:nvPr>
        </p:nvSpPr>
        <p:spPr>
          <a:xfrm>
            <a:off x="457200" y="274637"/>
            <a:ext cx="8229600" cy="1143000"/>
          </a:xfrm>
          <a:prstGeom prst="rect">
            <a:avLst/>
          </a:prstGeom>
          <a:noFill/>
          <a:ln>
            <a:noFill/>
          </a:ln>
        </p:spPr>
        <p:txBody>
          <a:bodyPr/>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392" name="Shape 392"/>
          <p:cNvSpPr txBox="1">
            <a:spLocks noGrp="1"/>
          </p:cNvSpPr>
          <p:nvPr>
            <p:ph type="body" idx="1"/>
          </p:nvPr>
        </p:nvSpPr>
        <p:spPr>
          <a:xfrm>
            <a:off x="457200" y="1600200"/>
            <a:ext cx="3994500" cy="4967700"/>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393" name="Shape 393"/>
          <p:cNvSpPr txBox="1">
            <a:spLocks noGrp="1"/>
          </p:cNvSpPr>
          <p:nvPr>
            <p:ph type="body" idx="2"/>
          </p:nvPr>
        </p:nvSpPr>
        <p:spPr>
          <a:xfrm>
            <a:off x="4692273" y="1600200"/>
            <a:ext cx="3994500" cy="4967700"/>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94"/>
        <p:cNvGrpSpPr/>
        <p:nvPr/>
      </p:nvGrpSpPr>
      <p:grpSpPr>
        <a:xfrm>
          <a:off x="0" y="0"/>
          <a:ext cx="0" cy="0"/>
          <a:chOff x="0" y="0"/>
          <a:chExt cx="0" cy="0"/>
        </a:xfrm>
      </p:grpSpPr>
      <p:sp>
        <p:nvSpPr>
          <p:cNvPr id="395" name="Shape 395"/>
          <p:cNvSpPr txBox="1">
            <a:spLocks noGrp="1"/>
          </p:cNvSpPr>
          <p:nvPr>
            <p:ph type="title"/>
          </p:nvPr>
        </p:nvSpPr>
        <p:spPr>
          <a:xfrm>
            <a:off x="457200" y="274637"/>
            <a:ext cx="8229600" cy="1143000"/>
          </a:xfrm>
          <a:prstGeom prst="rect">
            <a:avLst/>
          </a:prstGeom>
          <a:noFill/>
          <a:ln>
            <a:noFill/>
          </a:ln>
        </p:spPr>
        <p:txBody>
          <a:bodyPr/>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aption">
    <p:spTree>
      <p:nvGrpSpPr>
        <p:cNvPr id="1" name="Shape 396"/>
        <p:cNvGrpSpPr/>
        <p:nvPr/>
      </p:nvGrpSpPr>
      <p:grpSpPr>
        <a:xfrm>
          <a:off x="0" y="0"/>
          <a:ext cx="0" cy="0"/>
          <a:chOff x="0" y="0"/>
          <a:chExt cx="0" cy="0"/>
        </a:xfrm>
      </p:grpSpPr>
      <p:sp>
        <p:nvSpPr>
          <p:cNvPr id="397" name="Shape 397"/>
          <p:cNvSpPr txBox="1">
            <a:spLocks noGrp="1"/>
          </p:cNvSpPr>
          <p:nvPr>
            <p:ph type="body" idx="1"/>
          </p:nvPr>
        </p:nvSpPr>
        <p:spPr>
          <a:xfrm>
            <a:off x="457200" y="5875078"/>
            <a:ext cx="8229600" cy="692700"/>
          </a:xfrm>
          <a:prstGeom prst="rect">
            <a:avLst/>
          </a:prstGeom>
          <a:noFill/>
          <a:ln>
            <a:noFill/>
          </a:ln>
        </p:spPr>
        <p:txBody>
          <a:bodyPr/>
          <a:lstStyle>
            <a:lvl1pPr algn="ctr" rtl="0">
              <a:lnSpc>
                <a:spcPct val="100000"/>
              </a:lnSpc>
              <a:spcBef>
                <a:spcPts val="360"/>
              </a:spcBef>
              <a:spcAft>
                <a:spcPts val="0"/>
              </a:spcAft>
              <a:buClr>
                <a:schemeClr val="dk1"/>
              </a:buClr>
              <a:buSzPct val="100000"/>
              <a:buFont typeface="Arial"/>
              <a:buChar char="●"/>
              <a:defRPr sz="1800">
                <a:solidFill>
                  <a:schemeClr val="dk1"/>
                </a:solidFill>
              </a:defRPr>
            </a:lvl1pPr>
            <a:lvl2pPr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algn="ctr" rtl="0">
              <a:lnSpc>
                <a:spcPct val="100000"/>
              </a:lnSpc>
              <a:spcBef>
                <a:spcPts val="360"/>
              </a:spcBef>
              <a:spcAft>
                <a:spcPts val="0"/>
              </a:spcAft>
              <a:buClr>
                <a:schemeClr val="dk1"/>
              </a:buClr>
              <a:buSzPct val="100000"/>
              <a:buFont typeface="Wingdings"/>
              <a:buChar char="§"/>
              <a:defRPr sz="1800">
                <a:solidFill>
                  <a:schemeClr val="dk1"/>
                </a:solidFill>
              </a:defRPr>
            </a:lvl3pPr>
            <a:lvl4pPr algn="ctr" rtl="0">
              <a:lnSpc>
                <a:spcPct val="100000"/>
              </a:lnSpc>
              <a:spcBef>
                <a:spcPts val="360"/>
              </a:spcBef>
              <a:spcAft>
                <a:spcPts val="0"/>
              </a:spcAft>
              <a:buClr>
                <a:schemeClr val="dk1"/>
              </a:buClr>
              <a:buSzPct val="100000"/>
              <a:buFont typeface="Arial"/>
              <a:buChar char="●"/>
              <a:defRPr sz="1800">
                <a:solidFill>
                  <a:schemeClr val="dk1"/>
                </a:solidFill>
              </a:defRPr>
            </a:lvl4pPr>
            <a:lvl5pPr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algn="ctr" rtl="0">
              <a:lnSpc>
                <a:spcPct val="100000"/>
              </a:lnSpc>
              <a:spcBef>
                <a:spcPts val="360"/>
              </a:spcBef>
              <a:spcAft>
                <a:spcPts val="0"/>
              </a:spcAft>
              <a:buClr>
                <a:schemeClr val="dk1"/>
              </a:buClr>
              <a:buSzPct val="100000"/>
              <a:buFont typeface="Wingdings"/>
              <a:buChar char="§"/>
              <a:defRPr sz="1800">
                <a:solidFill>
                  <a:schemeClr val="dk1"/>
                </a:solidFill>
              </a:defRPr>
            </a:lvl6pPr>
            <a:lvl7pPr algn="ctr" rtl="0">
              <a:lnSpc>
                <a:spcPct val="100000"/>
              </a:lnSpc>
              <a:spcBef>
                <a:spcPts val="360"/>
              </a:spcBef>
              <a:spcAft>
                <a:spcPts val="0"/>
              </a:spcAft>
              <a:buClr>
                <a:schemeClr val="dk1"/>
              </a:buClr>
              <a:buSzPct val="100000"/>
              <a:buFont typeface="Arial"/>
              <a:buChar char="●"/>
              <a:defRPr sz="1800">
                <a:solidFill>
                  <a:schemeClr val="dk1"/>
                </a:solidFill>
              </a:defRPr>
            </a:lvl7pPr>
            <a:lvl8pPr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98"/>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15"/>
        <p:cNvGrpSpPr/>
        <p:nvPr/>
      </p:nvGrpSpPr>
      <p:grpSpPr>
        <a:xfrm>
          <a:off x="0" y="0"/>
          <a:ext cx="0" cy="0"/>
          <a:chOff x="0" y="0"/>
          <a:chExt cx="0" cy="0"/>
        </a:xfrm>
      </p:grpSpPr>
      <p:sp>
        <p:nvSpPr>
          <p:cNvPr id="416" name="Shape 416"/>
          <p:cNvSpPr txBox="1">
            <a:spLocks noGrp="1"/>
          </p:cNvSpPr>
          <p:nvPr>
            <p:ph type="ctrTitle"/>
          </p:nvPr>
        </p:nvSpPr>
        <p:spPr>
          <a:xfrm>
            <a:off x="685800" y="2111123"/>
            <a:ext cx="7772400" cy="1546500"/>
          </a:xfrm>
          <a:prstGeom prst="rect">
            <a:avLst/>
          </a:prstGeom>
          <a:noFill/>
          <a:ln>
            <a:noFill/>
          </a:ln>
        </p:spPr>
        <p:txBody>
          <a:bodyPr/>
          <a:lstStyle>
            <a:lvl1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417" name="Shape 417"/>
          <p:cNvSpPr txBox="1">
            <a:spLocks noGrp="1"/>
          </p:cNvSpPr>
          <p:nvPr>
            <p:ph type="subTitle" idx="1"/>
          </p:nvPr>
        </p:nvSpPr>
        <p:spPr>
          <a:xfrm>
            <a:off x="685800" y="3786737"/>
            <a:ext cx="7772400" cy="1046400"/>
          </a:xfrm>
          <a:prstGeom prst="rect">
            <a:avLst/>
          </a:prstGeom>
          <a:noFill/>
          <a:ln>
            <a:noFill/>
          </a:ln>
        </p:spPr>
        <p:txBody>
          <a:bodyPr/>
          <a:lstStyle>
            <a:lvl1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700"/>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457200" y="274637"/>
            <a:ext cx="8229600" cy="1143299"/>
          </a:xfrm>
          <a:prstGeom prst="rect">
            <a:avLst/>
          </a:prstGeom>
          <a:noFill/>
          <a:ln>
            <a:noFill/>
          </a:ln>
        </p:spPr>
        <p:txBody>
          <a:bodyPr/>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420" name="Shape 420"/>
          <p:cNvSpPr txBox="1">
            <a:spLocks noGrp="1"/>
          </p:cNvSpPr>
          <p:nvPr>
            <p:ph type="body" idx="1"/>
          </p:nvPr>
        </p:nvSpPr>
        <p:spPr>
          <a:xfrm>
            <a:off x="457200" y="1600200"/>
            <a:ext cx="8229600" cy="4967700"/>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457200" y="274637"/>
            <a:ext cx="8229600" cy="1143299"/>
          </a:xfrm>
          <a:prstGeom prst="rect">
            <a:avLst/>
          </a:prstGeom>
          <a:noFill/>
          <a:ln>
            <a:noFill/>
          </a:ln>
        </p:spPr>
        <p:txBody>
          <a:bodyPr/>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423" name="Shape 423"/>
          <p:cNvSpPr txBox="1">
            <a:spLocks noGrp="1"/>
          </p:cNvSpPr>
          <p:nvPr>
            <p:ph type="body" idx="1"/>
          </p:nvPr>
        </p:nvSpPr>
        <p:spPr>
          <a:xfrm>
            <a:off x="457200" y="1600200"/>
            <a:ext cx="3994500" cy="4967700"/>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424" name="Shape 424"/>
          <p:cNvSpPr txBox="1">
            <a:spLocks noGrp="1"/>
          </p:cNvSpPr>
          <p:nvPr>
            <p:ph type="body" idx="2"/>
          </p:nvPr>
        </p:nvSpPr>
        <p:spPr>
          <a:xfrm>
            <a:off x="4692273" y="1600200"/>
            <a:ext cx="3994500" cy="4967700"/>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25"/>
        <p:cNvGrpSpPr/>
        <p:nvPr/>
      </p:nvGrpSpPr>
      <p:grpSpPr>
        <a:xfrm>
          <a:off x="0" y="0"/>
          <a:ext cx="0" cy="0"/>
          <a:chOff x="0" y="0"/>
          <a:chExt cx="0" cy="0"/>
        </a:xfrm>
      </p:grpSpPr>
      <p:sp>
        <p:nvSpPr>
          <p:cNvPr id="426" name="Shape 426"/>
          <p:cNvSpPr txBox="1">
            <a:spLocks noGrp="1"/>
          </p:cNvSpPr>
          <p:nvPr>
            <p:ph type="title"/>
          </p:nvPr>
        </p:nvSpPr>
        <p:spPr>
          <a:xfrm>
            <a:off x="457200" y="274637"/>
            <a:ext cx="8229600" cy="1143299"/>
          </a:xfrm>
          <a:prstGeom prst="rect">
            <a:avLst/>
          </a:prstGeom>
          <a:noFill/>
          <a:ln>
            <a:noFill/>
          </a:ln>
        </p:spPr>
        <p:txBody>
          <a:bodyPr/>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aption">
    <p:spTree>
      <p:nvGrpSpPr>
        <p:cNvPr id="1" name="Shape 427"/>
        <p:cNvGrpSpPr/>
        <p:nvPr/>
      </p:nvGrpSpPr>
      <p:grpSpPr>
        <a:xfrm>
          <a:off x="0" y="0"/>
          <a:ext cx="0" cy="0"/>
          <a:chOff x="0" y="0"/>
          <a:chExt cx="0" cy="0"/>
        </a:xfrm>
      </p:grpSpPr>
      <p:sp>
        <p:nvSpPr>
          <p:cNvPr id="428" name="Shape 428"/>
          <p:cNvSpPr txBox="1">
            <a:spLocks noGrp="1"/>
          </p:cNvSpPr>
          <p:nvPr>
            <p:ph type="body" idx="1"/>
          </p:nvPr>
        </p:nvSpPr>
        <p:spPr>
          <a:xfrm>
            <a:off x="457200" y="5875078"/>
            <a:ext cx="8229600" cy="692700"/>
          </a:xfrm>
          <a:prstGeom prst="rect">
            <a:avLst/>
          </a:prstGeom>
          <a:noFill/>
          <a:ln>
            <a:noFill/>
          </a:ln>
        </p:spPr>
        <p:txBody>
          <a:bodyPr/>
          <a:lstStyle>
            <a:lvl1pPr algn="ctr" rtl="0">
              <a:lnSpc>
                <a:spcPct val="100000"/>
              </a:lnSpc>
              <a:spcBef>
                <a:spcPts val="360"/>
              </a:spcBef>
              <a:spcAft>
                <a:spcPts val="0"/>
              </a:spcAft>
              <a:buClr>
                <a:schemeClr val="dk1"/>
              </a:buClr>
              <a:buSzPct val="100000"/>
              <a:buFont typeface="Arial"/>
              <a:buChar char="●"/>
              <a:defRPr sz="1800">
                <a:solidFill>
                  <a:schemeClr val="dk1"/>
                </a:solidFill>
              </a:defRPr>
            </a:lvl1pPr>
            <a:lvl2pPr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algn="ctr" rtl="0">
              <a:lnSpc>
                <a:spcPct val="100000"/>
              </a:lnSpc>
              <a:spcBef>
                <a:spcPts val="360"/>
              </a:spcBef>
              <a:spcAft>
                <a:spcPts val="0"/>
              </a:spcAft>
              <a:buClr>
                <a:schemeClr val="dk1"/>
              </a:buClr>
              <a:buSzPct val="100000"/>
              <a:buFont typeface="Wingdings"/>
              <a:buChar char="§"/>
              <a:defRPr sz="1800">
                <a:solidFill>
                  <a:schemeClr val="dk1"/>
                </a:solidFill>
              </a:defRPr>
            </a:lvl3pPr>
            <a:lvl4pPr algn="ctr" rtl="0">
              <a:lnSpc>
                <a:spcPct val="100000"/>
              </a:lnSpc>
              <a:spcBef>
                <a:spcPts val="360"/>
              </a:spcBef>
              <a:spcAft>
                <a:spcPts val="0"/>
              </a:spcAft>
              <a:buClr>
                <a:schemeClr val="dk1"/>
              </a:buClr>
              <a:buSzPct val="100000"/>
              <a:buFont typeface="Arial"/>
              <a:buChar char="●"/>
              <a:defRPr sz="1800">
                <a:solidFill>
                  <a:schemeClr val="dk1"/>
                </a:solidFill>
              </a:defRPr>
            </a:lvl4pPr>
            <a:lvl5pPr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algn="ctr" rtl="0">
              <a:lnSpc>
                <a:spcPct val="100000"/>
              </a:lnSpc>
              <a:spcBef>
                <a:spcPts val="360"/>
              </a:spcBef>
              <a:spcAft>
                <a:spcPts val="0"/>
              </a:spcAft>
              <a:buClr>
                <a:schemeClr val="dk1"/>
              </a:buClr>
              <a:buSzPct val="100000"/>
              <a:buFont typeface="Wingdings"/>
              <a:buChar char="§"/>
              <a:defRPr sz="1800">
                <a:solidFill>
                  <a:schemeClr val="dk1"/>
                </a:solidFill>
              </a:defRPr>
            </a:lvl6pPr>
            <a:lvl7pPr algn="ctr" rtl="0">
              <a:lnSpc>
                <a:spcPct val="100000"/>
              </a:lnSpc>
              <a:spcBef>
                <a:spcPts val="360"/>
              </a:spcBef>
              <a:spcAft>
                <a:spcPts val="0"/>
              </a:spcAft>
              <a:buClr>
                <a:schemeClr val="dk1"/>
              </a:buClr>
              <a:buSzPct val="100000"/>
              <a:buFont typeface="Arial"/>
              <a:buChar char="●"/>
              <a:defRPr sz="1800">
                <a:solidFill>
                  <a:schemeClr val="dk1"/>
                </a:solidFill>
              </a:defRPr>
            </a:lvl7pPr>
            <a:lvl8pPr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2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a:noFill/>
          <a:ln>
            <a:noFill/>
          </a:ln>
        </p:spPr>
        <p:txBody>
          <a:bodyPr/>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5" name="Shape 15"/>
          <p:cNvSpPr txBox="1">
            <a:spLocks noGrp="1"/>
          </p:cNvSpPr>
          <p:nvPr>
            <p:ph type="body" idx="1"/>
          </p:nvPr>
        </p:nvSpPr>
        <p:spPr>
          <a:xfrm>
            <a:off x="457200" y="1600200"/>
            <a:ext cx="3994500" cy="4967700"/>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6" name="Shape 16"/>
          <p:cNvSpPr txBox="1">
            <a:spLocks noGrp="1"/>
          </p:cNvSpPr>
          <p:nvPr>
            <p:ph type="body" idx="2"/>
          </p:nvPr>
        </p:nvSpPr>
        <p:spPr>
          <a:xfrm>
            <a:off x="4692273" y="1600200"/>
            <a:ext cx="3994500" cy="4967700"/>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a:noFill/>
          <a:ln>
            <a:noFill/>
          </a:ln>
        </p:spPr>
        <p:txBody>
          <a:bodyPr/>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78"/>
            <a:ext cx="8229600" cy="692700"/>
          </a:xfrm>
          <a:prstGeom prst="rect">
            <a:avLst/>
          </a:prstGeom>
          <a:noFill/>
          <a:ln>
            <a:noFill/>
          </a:ln>
        </p:spPr>
        <p:txBody>
          <a:bodyPr/>
          <a:lstStyle>
            <a:lvl1pPr algn="ctr" rtl="0">
              <a:lnSpc>
                <a:spcPct val="100000"/>
              </a:lnSpc>
              <a:spcBef>
                <a:spcPts val="360"/>
              </a:spcBef>
              <a:spcAft>
                <a:spcPts val="0"/>
              </a:spcAft>
              <a:buClr>
                <a:schemeClr val="dk1"/>
              </a:buClr>
              <a:buSzPct val="100000"/>
              <a:buFont typeface="Arial"/>
              <a:buChar char="●"/>
              <a:defRPr sz="1800">
                <a:solidFill>
                  <a:schemeClr val="dk1"/>
                </a:solidFill>
              </a:defRPr>
            </a:lvl1pPr>
            <a:lvl2pPr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algn="ctr" rtl="0">
              <a:lnSpc>
                <a:spcPct val="100000"/>
              </a:lnSpc>
              <a:spcBef>
                <a:spcPts val="360"/>
              </a:spcBef>
              <a:spcAft>
                <a:spcPts val="0"/>
              </a:spcAft>
              <a:buClr>
                <a:schemeClr val="dk1"/>
              </a:buClr>
              <a:buSzPct val="100000"/>
              <a:buFont typeface="Wingdings"/>
              <a:buChar char="§"/>
              <a:defRPr sz="1800">
                <a:solidFill>
                  <a:schemeClr val="dk1"/>
                </a:solidFill>
              </a:defRPr>
            </a:lvl3pPr>
            <a:lvl4pPr algn="ctr" rtl="0">
              <a:lnSpc>
                <a:spcPct val="100000"/>
              </a:lnSpc>
              <a:spcBef>
                <a:spcPts val="360"/>
              </a:spcBef>
              <a:spcAft>
                <a:spcPts val="0"/>
              </a:spcAft>
              <a:buClr>
                <a:schemeClr val="dk1"/>
              </a:buClr>
              <a:buSzPct val="100000"/>
              <a:buFont typeface="Arial"/>
              <a:buChar char="●"/>
              <a:defRPr sz="1800">
                <a:solidFill>
                  <a:schemeClr val="dk1"/>
                </a:solidFill>
              </a:defRPr>
            </a:lvl4pPr>
            <a:lvl5pPr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algn="ctr" rtl="0">
              <a:lnSpc>
                <a:spcPct val="100000"/>
              </a:lnSpc>
              <a:spcBef>
                <a:spcPts val="360"/>
              </a:spcBef>
              <a:spcAft>
                <a:spcPts val="0"/>
              </a:spcAft>
              <a:buClr>
                <a:schemeClr val="dk1"/>
              </a:buClr>
              <a:buSzPct val="100000"/>
              <a:buFont typeface="Wingdings"/>
              <a:buChar char="§"/>
              <a:defRPr sz="1800">
                <a:solidFill>
                  <a:schemeClr val="dk1"/>
                </a:solidFill>
              </a:defRPr>
            </a:lvl6pPr>
            <a:lvl7pPr algn="ctr" rtl="0">
              <a:lnSpc>
                <a:spcPct val="100000"/>
              </a:lnSpc>
              <a:spcBef>
                <a:spcPts val="360"/>
              </a:spcBef>
              <a:spcAft>
                <a:spcPts val="0"/>
              </a:spcAft>
              <a:buClr>
                <a:schemeClr val="dk1"/>
              </a:buClr>
              <a:buSzPct val="100000"/>
              <a:buFont typeface="Arial"/>
              <a:buChar char="●"/>
              <a:defRPr sz="1800">
                <a:solidFill>
                  <a:schemeClr val="dk1"/>
                </a:solidFill>
              </a:defRPr>
            </a:lvl7pPr>
            <a:lvl8pPr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4"/>
        <p:cNvGrpSpPr/>
        <p:nvPr/>
      </p:nvGrpSpPr>
      <p:grpSpPr>
        <a:xfrm>
          <a:off x="0" y="0"/>
          <a:ext cx="0" cy="0"/>
          <a:chOff x="0" y="0"/>
          <a:chExt cx="0" cy="0"/>
        </a:xfrm>
      </p:grpSpPr>
      <p:sp>
        <p:nvSpPr>
          <p:cNvPr id="35" name="Shape 35"/>
          <p:cNvSpPr txBox="1">
            <a:spLocks noGrp="1"/>
          </p:cNvSpPr>
          <p:nvPr>
            <p:ph type="ctrTitle"/>
          </p:nvPr>
        </p:nvSpPr>
        <p:spPr>
          <a:xfrm>
            <a:off x="685800" y="2111123"/>
            <a:ext cx="7772400" cy="1546474"/>
          </a:xfrm>
          <a:prstGeom prst="rect">
            <a:avLst/>
          </a:prstGeom>
          <a:noFill/>
          <a:ln>
            <a:noFill/>
          </a:ln>
        </p:spPr>
        <p:txBody>
          <a:bodyPr/>
          <a:lstStyle>
            <a:lvl1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36" name="Shape 36"/>
          <p:cNvSpPr txBox="1">
            <a:spLocks noGrp="1"/>
          </p:cNvSpPr>
          <p:nvPr>
            <p:ph type="subTitle" idx="1"/>
          </p:nvPr>
        </p:nvSpPr>
        <p:spPr>
          <a:xfrm>
            <a:off x="685800" y="3786737"/>
            <a:ext cx="7772400" cy="1046317"/>
          </a:xfrm>
          <a:prstGeom prst="rect">
            <a:avLst/>
          </a:prstGeom>
          <a:noFill/>
          <a:ln>
            <a:noFill/>
          </a:ln>
        </p:spPr>
        <p:txBody>
          <a:bodyPr/>
          <a:lstStyle>
            <a:lvl1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74637"/>
            <a:ext cx="8229600" cy="1143000"/>
          </a:xfrm>
          <a:prstGeom prst="rect">
            <a:avLst/>
          </a:prstGeom>
          <a:noFill/>
          <a:ln>
            <a:noFill/>
          </a:ln>
        </p:spPr>
        <p:txBody>
          <a:bodyPr/>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39" name="Shape 39"/>
          <p:cNvSpPr txBox="1">
            <a:spLocks noGrp="1"/>
          </p:cNvSpPr>
          <p:nvPr>
            <p:ph type="body" idx="1"/>
          </p:nvPr>
        </p:nvSpPr>
        <p:spPr>
          <a:xfrm>
            <a:off x="457200" y="1600200"/>
            <a:ext cx="8229600" cy="4967574"/>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42" name="Shape 42"/>
          <p:cNvSpPr txBox="1">
            <a:spLocks noGrp="1"/>
          </p:cNvSpPr>
          <p:nvPr>
            <p:ph type="body" idx="1"/>
          </p:nvPr>
        </p:nvSpPr>
        <p:spPr>
          <a:xfrm>
            <a:off x="457200" y="1600200"/>
            <a:ext cx="3994525" cy="4967574"/>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43" name="Shape 43"/>
          <p:cNvSpPr txBox="1">
            <a:spLocks noGrp="1"/>
          </p:cNvSpPr>
          <p:nvPr>
            <p:ph type="body" idx="2"/>
          </p:nvPr>
        </p:nvSpPr>
        <p:spPr>
          <a:xfrm>
            <a:off x="4692273" y="1600200"/>
            <a:ext cx="3994525" cy="4967574"/>
          </a:xfrm>
          <a:prstGeom prst="rect">
            <a:avLst/>
          </a:prstGeom>
          <a:noFill/>
          <a:ln>
            <a:noFill/>
          </a:ln>
        </p:spPr>
        <p:txBody>
          <a:bodyPr/>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hape 5"/>
          <p:cNvSpPr txBox="1">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25" tIns="91425" rIns="91425" bIns="91425" numCol="1" anchor="b" anchorCtr="0" compatLnSpc="1">
            <a:prstTxWarp prst="textNoShape">
              <a:avLst/>
            </a:prstTxWarp>
          </a:bodyPr>
          <a:lstStyle/>
          <a:p>
            <a:pPr lvl="0"/>
            <a:endParaRPr lang="ru-RU" smtClean="0">
              <a:sym typeface="Arial" charset="0"/>
            </a:endParaRPr>
          </a:p>
        </p:txBody>
      </p:sp>
      <p:sp>
        <p:nvSpPr>
          <p:cNvPr id="1027" name="Shape 6"/>
          <p:cNvSpPr txBox="1">
            <a:spLocks noGrp="1"/>
          </p:cNvSpPr>
          <p:nvPr>
            <p:ph type="body" idx="1"/>
          </p:nvPr>
        </p:nvSpPr>
        <p:spPr bwMode="auto">
          <a:xfrm>
            <a:off x="457200" y="1600200"/>
            <a:ext cx="8229600" cy="4967288"/>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ru-RU" smtClean="0">
              <a:sym typeface="Arial" charset="0"/>
            </a:endParaRPr>
          </a:p>
        </p:txBody>
      </p:sp>
    </p:spTree>
  </p:cSld>
  <p:clrMap bg1="lt1" tx1="dk1" bg2="dk2" tx2="lt2" accent1="accent1" accent2="accent2" accent3="accent3" accent4="accent4" accent5="accent5" accent6="accent6" hlink="hlink" folHlink="folHlink"/>
  <p:sldLayoutIdLst>
    <p:sldLayoutId id="2147483681" r:id="rId1"/>
    <p:sldLayoutId id="2147483680" r:id="rId2"/>
    <p:sldLayoutId id="2147483679" r:id="rId3"/>
    <p:sldLayoutId id="2147483678" r:id="rId4"/>
    <p:sldLayoutId id="2147483677" r:id="rId5"/>
    <p:sldLayoutId id="2147483676" r:id="rId6"/>
  </p:sldLayoutIdLst>
  <p:hf sldNum="0" hdr="0" ftr="0" dt="0"/>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defRPr>
      </a:lvl1pPr>
      <a:lvl2pPr algn="l" rtl="0" eaLnBrk="0" fontAlgn="base" hangingPunct="0">
        <a:spcBef>
          <a:spcPct val="0"/>
        </a:spcBef>
        <a:spcAft>
          <a:spcPct val="0"/>
        </a:spcAft>
        <a:defRPr sz="1400">
          <a:solidFill>
            <a:srgbClr val="000000"/>
          </a:solidFill>
          <a:latin typeface="Arial" charset="0"/>
          <a:cs typeface="Arial" charset="0"/>
          <a:sym typeface="Arial" charset="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defRPr>
      </a:lvl1pPr>
      <a:lvl2pPr algn="l" rtl="0" eaLnBrk="0" fontAlgn="base" hangingPunct="0">
        <a:spcBef>
          <a:spcPct val="0"/>
        </a:spcBef>
        <a:spcAft>
          <a:spcPct val="0"/>
        </a:spcAft>
        <a:defRPr sz="1400">
          <a:solidFill>
            <a:srgbClr val="000000"/>
          </a:solidFill>
          <a:latin typeface="Arial"/>
          <a:ea typeface="Arial"/>
          <a:cs typeface="Arial"/>
          <a:sym typeface="Arial" charset="0"/>
        </a:defRPr>
      </a:lvl2pPr>
      <a:lvl3pPr algn="l" rtl="0" eaLnBrk="0" fontAlgn="base" hangingPunct="0">
        <a:spcBef>
          <a:spcPct val="0"/>
        </a:spcBef>
        <a:spcAft>
          <a:spcPct val="0"/>
        </a:spcAft>
        <a:defRPr sz="1400">
          <a:solidFill>
            <a:srgbClr val="000000"/>
          </a:solidFill>
          <a:latin typeface="Arial"/>
          <a:ea typeface="Arial"/>
          <a:cs typeface="Arial"/>
          <a:sym typeface="Arial" charset="0"/>
        </a:defRPr>
      </a:lvl3pPr>
      <a:lvl4pPr algn="l" rtl="0" eaLnBrk="0" fontAlgn="base" hangingPunct="0">
        <a:spcBef>
          <a:spcPct val="0"/>
        </a:spcBef>
        <a:spcAft>
          <a:spcPct val="0"/>
        </a:spcAft>
        <a:defRPr sz="1400">
          <a:solidFill>
            <a:srgbClr val="000000"/>
          </a:solidFill>
          <a:latin typeface="Arial"/>
          <a:ea typeface="Arial"/>
          <a:cs typeface="Arial"/>
          <a:sym typeface="Arial" charset="0"/>
        </a:defRPr>
      </a:lvl4pPr>
      <a:lvl5pPr algn="l" rtl="0" eaLnBrk="0" fontAlgn="base" hangingPunct="0">
        <a:spcBef>
          <a:spcPct val="0"/>
        </a:spcBef>
        <a:spcAft>
          <a:spcPct val="0"/>
        </a:spcAft>
        <a:defRPr sz="1400">
          <a:solidFill>
            <a:srgbClr val="000000"/>
          </a:solidFill>
          <a:latin typeface="Arial"/>
          <a:ea typeface="Arial"/>
          <a:cs typeface="Arial"/>
          <a:sym typeface="Arial" charset="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8194" name="Shape 32"/>
          <p:cNvSpPr txBox="1">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25" tIns="91425" rIns="91425" bIns="91425" numCol="1" anchor="b" anchorCtr="0" compatLnSpc="1">
            <a:prstTxWarp prst="textNoShape">
              <a:avLst/>
            </a:prstTxWarp>
          </a:bodyPr>
          <a:lstStyle/>
          <a:p>
            <a:pPr lvl="0"/>
            <a:endParaRPr lang="ru-RU" smtClean="0">
              <a:sym typeface="Arial" charset="0"/>
            </a:endParaRPr>
          </a:p>
        </p:txBody>
      </p:sp>
      <p:sp>
        <p:nvSpPr>
          <p:cNvPr id="8195" name="Shape 33"/>
          <p:cNvSpPr txBox="1">
            <a:spLocks noGrp="1"/>
          </p:cNvSpPr>
          <p:nvPr>
            <p:ph type="body" idx="1"/>
          </p:nvPr>
        </p:nvSpPr>
        <p:spPr bwMode="auto">
          <a:xfrm>
            <a:off x="457200" y="1600200"/>
            <a:ext cx="8229600" cy="4967288"/>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ru-RU" smtClean="0">
              <a:sym typeface="Arial" charset="0"/>
            </a:endParaRPr>
          </a:p>
        </p:txBody>
      </p:sp>
    </p:spTree>
  </p:cSld>
  <p:clrMap bg1="lt1" tx1="dk1" bg2="dk2" tx2="lt2" accent1="accent1" accent2="accent2" accent3="accent3" accent4="accent4" accent5="accent5" accent6="accent6" hlink="hlink" folHlink="folHlink"/>
  <p:sldLayoutIdLst>
    <p:sldLayoutId id="2147483687" r:id="rId1"/>
    <p:sldLayoutId id="2147483686" r:id="rId2"/>
    <p:sldLayoutId id="2147483685" r:id="rId3"/>
    <p:sldLayoutId id="2147483684" r:id="rId4"/>
    <p:sldLayoutId id="2147483683" r:id="rId5"/>
    <p:sldLayoutId id="2147483682" r:id="rId6"/>
  </p:sldLayoutIdLst>
  <p:hf sldNum="0" hdr="0" ftr="0" dt="0"/>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defRPr>
      </a:lvl1pPr>
      <a:lvl2pPr algn="l" rtl="0" eaLnBrk="0" fontAlgn="base" hangingPunct="0">
        <a:spcBef>
          <a:spcPct val="0"/>
        </a:spcBef>
        <a:spcAft>
          <a:spcPct val="0"/>
        </a:spcAft>
        <a:defRPr sz="1400">
          <a:solidFill>
            <a:srgbClr val="000000"/>
          </a:solidFill>
          <a:latin typeface="Arial" charset="0"/>
          <a:cs typeface="Arial" charset="0"/>
          <a:sym typeface="Arial" charset="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defRPr>
      </a:lvl1pPr>
      <a:lvl2pPr algn="l" rtl="0" eaLnBrk="0" fontAlgn="base" hangingPunct="0">
        <a:spcBef>
          <a:spcPct val="0"/>
        </a:spcBef>
        <a:spcAft>
          <a:spcPct val="0"/>
        </a:spcAft>
        <a:defRPr sz="1400">
          <a:solidFill>
            <a:srgbClr val="000000"/>
          </a:solidFill>
          <a:latin typeface="Arial"/>
          <a:ea typeface="Arial"/>
          <a:cs typeface="Arial"/>
          <a:sym typeface="Arial" charset="0"/>
        </a:defRPr>
      </a:lvl2pPr>
      <a:lvl3pPr algn="l" rtl="0" eaLnBrk="0" fontAlgn="base" hangingPunct="0">
        <a:spcBef>
          <a:spcPct val="0"/>
        </a:spcBef>
        <a:spcAft>
          <a:spcPct val="0"/>
        </a:spcAft>
        <a:defRPr sz="1400">
          <a:solidFill>
            <a:srgbClr val="000000"/>
          </a:solidFill>
          <a:latin typeface="Arial"/>
          <a:ea typeface="Arial"/>
          <a:cs typeface="Arial"/>
          <a:sym typeface="Arial" charset="0"/>
        </a:defRPr>
      </a:lvl3pPr>
      <a:lvl4pPr algn="l" rtl="0" eaLnBrk="0" fontAlgn="base" hangingPunct="0">
        <a:spcBef>
          <a:spcPct val="0"/>
        </a:spcBef>
        <a:spcAft>
          <a:spcPct val="0"/>
        </a:spcAft>
        <a:defRPr sz="1400">
          <a:solidFill>
            <a:srgbClr val="000000"/>
          </a:solidFill>
          <a:latin typeface="Arial"/>
          <a:ea typeface="Arial"/>
          <a:cs typeface="Arial"/>
          <a:sym typeface="Arial" charset="0"/>
        </a:defRPr>
      </a:lvl4pPr>
      <a:lvl5pPr algn="l" rtl="0" eaLnBrk="0" fontAlgn="base" hangingPunct="0">
        <a:spcBef>
          <a:spcPct val="0"/>
        </a:spcBef>
        <a:spcAft>
          <a:spcPct val="0"/>
        </a:spcAft>
        <a:defRPr sz="1400">
          <a:solidFill>
            <a:srgbClr val="000000"/>
          </a:solidFill>
          <a:latin typeface="Arial"/>
          <a:ea typeface="Arial"/>
          <a:cs typeface="Arial"/>
          <a:sym typeface="Arial" charset="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5362" name="Shape 382"/>
          <p:cNvSpPr txBox="1">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25" tIns="91425" rIns="91425" bIns="91425" numCol="1" anchor="b" anchorCtr="0" compatLnSpc="1">
            <a:prstTxWarp prst="textNoShape">
              <a:avLst/>
            </a:prstTxWarp>
          </a:bodyPr>
          <a:lstStyle/>
          <a:p>
            <a:pPr lvl="0"/>
            <a:endParaRPr lang="ru-RU" smtClean="0">
              <a:sym typeface="Arial" charset="0"/>
            </a:endParaRPr>
          </a:p>
        </p:txBody>
      </p:sp>
      <p:sp>
        <p:nvSpPr>
          <p:cNvPr id="15363" name="Shape 383"/>
          <p:cNvSpPr txBox="1">
            <a:spLocks noGrp="1"/>
          </p:cNvSpPr>
          <p:nvPr>
            <p:ph type="body" idx="1"/>
          </p:nvPr>
        </p:nvSpPr>
        <p:spPr bwMode="auto">
          <a:xfrm>
            <a:off x="457200" y="1600200"/>
            <a:ext cx="8229600" cy="4967288"/>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ru-RU" smtClean="0">
              <a:sym typeface="Arial" charset="0"/>
            </a:endParaRPr>
          </a:p>
        </p:txBody>
      </p:sp>
    </p:spTree>
  </p:cSld>
  <p:clrMap bg1="lt1" tx1="dk1" bg2="dk2" tx2="lt2" accent1="accent1" accent2="accent2" accent3="accent3" accent4="accent4" accent5="accent5" accent6="accent6" hlink="hlink" folHlink="folHlink"/>
  <p:sldLayoutIdLst>
    <p:sldLayoutId id="2147483693" r:id="rId1"/>
    <p:sldLayoutId id="2147483692" r:id="rId2"/>
    <p:sldLayoutId id="2147483691" r:id="rId3"/>
    <p:sldLayoutId id="2147483690" r:id="rId4"/>
    <p:sldLayoutId id="2147483689" r:id="rId5"/>
    <p:sldLayoutId id="2147483688" r:id="rId6"/>
  </p:sldLayoutIdLst>
  <p:hf sldNum="0" hdr="0" ftr="0" dt="0"/>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defRPr>
      </a:lvl1pPr>
      <a:lvl2pPr algn="l" rtl="0" eaLnBrk="0" fontAlgn="base" hangingPunct="0">
        <a:spcBef>
          <a:spcPct val="0"/>
        </a:spcBef>
        <a:spcAft>
          <a:spcPct val="0"/>
        </a:spcAft>
        <a:defRPr sz="1400">
          <a:solidFill>
            <a:srgbClr val="000000"/>
          </a:solidFill>
          <a:latin typeface="Arial" charset="0"/>
          <a:cs typeface="Arial" charset="0"/>
          <a:sym typeface="Arial" charset="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defRPr>
      </a:lvl1pPr>
      <a:lvl2pPr algn="l" rtl="0" eaLnBrk="0" fontAlgn="base" hangingPunct="0">
        <a:spcBef>
          <a:spcPct val="0"/>
        </a:spcBef>
        <a:spcAft>
          <a:spcPct val="0"/>
        </a:spcAft>
        <a:defRPr sz="1400">
          <a:solidFill>
            <a:srgbClr val="000000"/>
          </a:solidFill>
          <a:latin typeface="Arial"/>
          <a:ea typeface="Arial"/>
          <a:cs typeface="Arial"/>
          <a:sym typeface="Arial" charset="0"/>
        </a:defRPr>
      </a:lvl2pPr>
      <a:lvl3pPr algn="l" rtl="0" eaLnBrk="0" fontAlgn="base" hangingPunct="0">
        <a:spcBef>
          <a:spcPct val="0"/>
        </a:spcBef>
        <a:spcAft>
          <a:spcPct val="0"/>
        </a:spcAft>
        <a:defRPr sz="1400">
          <a:solidFill>
            <a:srgbClr val="000000"/>
          </a:solidFill>
          <a:latin typeface="Arial"/>
          <a:ea typeface="Arial"/>
          <a:cs typeface="Arial"/>
          <a:sym typeface="Arial" charset="0"/>
        </a:defRPr>
      </a:lvl3pPr>
      <a:lvl4pPr algn="l" rtl="0" eaLnBrk="0" fontAlgn="base" hangingPunct="0">
        <a:spcBef>
          <a:spcPct val="0"/>
        </a:spcBef>
        <a:spcAft>
          <a:spcPct val="0"/>
        </a:spcAft>
        <a:defRPr sz="1400">
          <a:solidFill>
            <a:srgbClr val="000000"/>
          </a:solidFill>
          <a:latin typeface="Arial"/>
          <a:ea typeface="Arial"/>
          <a:cs typeface="Arial"/>
          <a:sym typeface="Arial" charset="0"/>
        </a:defRPr>
      </a:lvl4pPr>
      <a:lvl5pPr algn="l" rtl="0" eaLnBrk="0" fontAlgn="base" hangingPunct="0">
        <a:spcBef>
          <a:spcPct val="0"/>
        </a:spcBef>
        <a:spcAft>
          <a:spcPct val="0"/>
        </a:spcAft>
        <a:defRPr sz="1400">
          <a:solidFill>
            <a:srgbClr val="000000"/>
          </a:solidFill>
          <a:latin typeface="Arial"/>
          <a:ea typeface="Arial"/>
          <a:cs typeface="Arial"/>
          <a:sym typeface="Arial" charset="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Shape 413"/>
          <p:cNvSpPr txBox="1">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25" tIns="91425" rIns="91425" bIns="91425" numCol="1" anchor="b" anchorCtr="0" compatLnSpc="1">
            <a:prstTxWarp prst="textNoShape">
              <a:avLst/>
            </a:prstTxWarp>
          </a:bodyPr>
          <a:lstStyle/>
          <a:p>
            <a:pPr lvl="0"/>
            <a:endParaRPr lang="ru-RU" smtClean="0">
              <a:sym typeface="Arial" charset="0"/>
            </a:endParaRPr>
          </a:p>
        </p:txBody>
      </p:sp>
      <p:sp>
        <p:nvSpPr>
          <p:cNvPr id="22531" name="Shape 414"/>
          <p:cNvSpPr txBox="1">
            <a:spLocks noGrp="1"/>
          </p:cNvSpPr>
          <p:nvPr>
            <p:ph type="body" idx="1"/>
          </p:nvPr>
        </p:nvSpPr>
        <p:spPr bwMode="auto">
          <a:xfrm>
            <a:off x="457200" y="1600200"/>
            <a:ext cx="8229600" cy="4967288"/>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ru-RU" smtClean="0">
              <a:sym typeface="Arial" charset="0"/>
            </a:endParaRPr>
          </a:p>
        </p:txBody>
      </p:sp>
    </p:spTree>
  </p:cSld>
  <p:clrMap bg1="lt1" tx1="dk1" bg2="dk2" tx2="lt2" accent1="accent1" accent2="accent2" accent3="accent3" accent4="accent4" accent5="accent5" accent6="accent6" hlink="hlink" folHlink="folHlink"/>
  <p:sldLayoutIdLst>
    <p:sldLayoutId id="2147483699" r:id="rId1"/>
    <p:sldLayoutId id="2147483698" r:id="rId2"/>
    <p:sldLayoutId id="2147483697" r:id="rId3"/>
    <p:sldLayoutId id="2147483696" r:id="rId4"/>
    <p:sldLayoutId id="2147483695" r:id="rId5"/>
    <p:sldLayoutId id="2147483694" r:id="rId6"/>
  </p:sldLayoutIdLst>
  <p:hf sldNum="0" hdr="0" ftr="0" dt="0"/>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defRPr>
      </a:lvl1pPr>
      <a:lvl2pPr algn="l" rtl="0" eaLnBrk="0" fontAlgn="base" hangingPunct="0">
        <a:spcBef>
          <a:spcPct val="0"/>
        </a:spcBef>
        <a:spcAft>
          <a:spcPct val="0"/>
        </a:spcAft>
        <a:defRPr sz="1400">
          <a:solidFill>
            <a:srgbClr val="000000"/>
          </a:solidFill>
          <a:latin typeface="Arial" charset="0"/>
          <a:cs typeface="Arial" charset="0"/>
          <a:sym typeface="Arial" charset="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defRPr>
      </a:lvl1pPr>
      <a:lvl2pPr algn="l" rtl="0" eaLnBrk="0" fontAlgn="base" hangingPunct="0">
        <a:spcBef>
          <a:spcPct val="0"/>
        </a:spcBef>
        <a:spcAft>
          <a:spcPct val="0"/>
        </a:spcAft>
        <a:defRPr sz="1400">
          <a:solidFill>
            <a:srgbClr val="000000"/>
          </a:solidFill>
          <a:latin typeface="Arial"/>
          <a:ea typeface="Arial"/>
          <a:cs typeface="Arial"/>
          <a:sym typeface="Arial" charset="0"/>
        </a:defRPr>
      </a:lvl2pPr>
      <a:lvl3pPr algn="l" rtl="0" eaLnBrk="0" fontAlgn="base" hangingPunct="0">
        <a:spcBef>
          <a:spcPct val="0"/>
        </a:spcBef>
        <a:spcAft>
          <a:spcPct val="0"/>
        </a:spcAft>
        <a:defRPr sz="1400">
          <a:solidFill>
            <a:srgbClr val="000000"/>
          </a:solidFill>
          <a:latin typeface="Arial"/>
          <a:ea typeface="Arial"/>
          <a:cs typeface="Arial"/>
          <a:sym typeface="Arial" charset="0"/>
        </a:defRPr>
      </a:lvl3pPr>
      <a:lvl4pPr algn="l" rtl="0" eaLnBrk="0" fontAlgn="base" hangingPunct="0">
        <a:spcBef>
          <a:spcPct val="0"/>
        </a:spcBef>
        <a:spcAft>
          <a:spcPct val="0"/>
        </a:spcAft>
        <a:defRPr sz="1400">
          <a:solidFill>
            <a:srgbClr val="000000"/>
          </a:solidFill>
          <a:latin typeface="Arial"/>
          <a:ea typeface="Arial"/>
          <a:cs typeface="Arial"/>
          <a:sym typeface="Arial" charset="0"/>
        </a:defRPr>
      </a:lvl4pPr>
      <a:lvl5pPr algn="l" rtl="0" eaLnBrk="0" fontAlgn="base" hangingPunct="0">
        <a:spcBef>
          <a:spcPct val="0"/>
        </a:spcBef>
        <a:spcAft>
          <a:spcPct val="0"/>
        </a:spcAft>
        <a:defRPr sz="1400">
          <a:solidFill>
            <a:srgbClr val="000000"/>
          </a:solidFill>
          <a:latin typeface="Arial"/>
          <a:ea typeface="Arial"/>
          <a:cs typeface="Arial"/>
          <a:sym typeface="Arial" charset="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www.iprbookshop.ru/clients_disc_generate"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20.xml"/><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2.jpeg"/><Relationship Id="rId7"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2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jpeg"/><Relationship Id="rId7"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jpe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8.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hyperlink" Target="mailto:sale@iprmedia.ru" TargetMode="External"/><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hyperlink" Target="mailto:mail@iprbookshop.r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Shape 23"/>
          <p:cNvSpPr txBox="1">
            <a:spLocks noChangeArrowheads="1"/>
          </p:cNvSpPr>
          <p:nvPr/>
        </p:nvSpPr>
        <p:spPr bwMode="auto">
          <a:xfrm>
            <a:off x="3921125" y="1196975"/>
            <a:ext cx="4770438" cy="3017838"/>
          </a:xfrm>
          <a:prstGeom prst="rect">
            <a:avLst/>
          </a:prstGeom>
          <a:noFill/>
          <a:ln w="9525">
            <a:noFill/>
            <a:miter lim="800000"/>
            <a:headEnd/>
            <a:tailEnd/>
          </a:ln>
        </p:spPr>
        <p:txBody>
          <a:bodyPr lIns="91425" tIns="91425" rIns="91425" bIns="91425"/>
          <a:lstStyle/>
          <a:p>
            <a:pPr algn="r"/>
            <a:r>
              <a:rPr lang="ru-RU" sz="2400" b="1">
                <a:solidFill>
                  <a:srgbClr val="FF0000"/>
                </a:solidFill>
                <a:latin typeface="Times New Roman" pitchFamily="18" charset="0"/>
                <a:cs typeface="Times New Roman" pitchFamily="18" charset="0"/>
                <a:sym typeface="Times New Roman" pitchFamily="18" charset="0"/>
              </a:rPr>
              <a:t> </a:t>
            </a:r>
          </a:p>
          <a:p>
            <a:pPr algn="r"/>
            <a:endParaRPr lang="ru-RU" sz="2400" b="1">
              <a:solidFill>
                <a:srgbClr val="FF0000"/>
              </a:solidFill>
              <a:latin typeface="Times New Roman" pitchFamily="18" charset="0"/>
              <a:cs typeface="Times New Roman" pitchFamily="18" charset="0"/>
              <a:sym typeface="Times New Roman" pitchFamily="18" charset="0"/>
            </a:endParaRPr>
          </a:p>
          <a:p>
            <a:pPr algn="r"/>
            <a:r>
              <a:rPr lang="ru-RU" sz="2400" b="1">
                <a:solidFill>
                  <a:srgbClr val="FF0000"/>
                </a:solidFill>
                <a:latin typeface="Times New Roman" pitchFamily="18" charset="0"/>
                <a:cs typeface="Times New Roman" pitchFamily="18" charset="0"/>
                <a:sym typeface="Times New Roman" pitchFamily="18" charset="0"/>
              </a:rPr>
              <a:t> </a:t>
            </a:r>
          </a:p>
        </p:txBody>
      </p:sp>
      <p:sp>
        <p:nvSpPr>
          <p:cNvPr id="30723" name="Shape 24"/>
          <p:cNvSpPr txBox="1">
            <a:spLocks noChangeArrowheads="1"/>
          </p:cNvSpPr>
          <p:nvPr/>
        </p:nvSpPr>
        <p:spPr bwMode="auto">
          <a:xfrm>
            <a:off x="4359275" y="3249613"/>
            <a:ext cx="4427538" cy="2397125"/>
          </a:xfrm>
          <a:prstGeom prst="rect">
            <a:avLst/>
          </a:prstGeom>
          <a:noFill/>
          <a:ln w="9525">
            <a:noFill/>
            <a:miter lim="800000"/>
            <a:headEnd/>
            <a:tailEnd/>
          </a:ln>
        </p:spPr>
        <p:txBody>
          <a:bodyPr lIns="91425" tIns="91425" rIns="91425" bIns="91425" anchor="ctr"/>
          <a:lstStyle/>
          <a:p>
            <a:pPr algn="r"/>
            <a:endParaRPr lang="ru-RU" sz="2400" b="1"/>
          </a:p>
        </p:txBody>
      </p:sp>
      <p:pic>
        <p:nvPicPr>
          <p:cNvPr id="30724" name="Shape 25"/>
          <p:cNvPicPr preferRelativeResize="0">
            <a:picLocks noChangeAspect="1" noChangeArrowheads="1"/>
          </p:cNvPicPr>
          <p:nvPr/>
        </p:nvPicPr>
        <p:blipFill>
          <a:blip r:embed="rId4"/>
          <a:srcRect/>
          <a:stretch>
            <a:fillRect/>
          </a:stretch>
        </p:blipFill>
        <p:spPr bwMode="auto">
          <a:xfrm>
            <a:off x="0" y="0"/>
            <a:ext cx="9144000" cy="6999288"/>
          </a:xfrm>
          <a:prstGeom prst="rect">
            <a:avLst/>
          </a:prstGeom>
          <a:noFill/>
          <a:ln w="9525">
            <a:noFill/>
            <a:miter lim="800000"/>
            <a:headEnd/>
            <a:tailEnd/>
          </a:ln>
        </p:spPr>
      </p:pic>
      <p:sp>
        <p:nvSpPr>
          <p:cNvPr id="30725" name="Shape 26"/>
          <p:cNvSpPr txBox="1">
            <a:spLocks noChangeArrowheads="1"/>
          </p:cNvSpPr>
          <p:nvPr/>
        </p:nvSpPr>
        <p:spPr bwMode="auto">
          <a:xfrm>
            <a:off x="80963" y="3249613"/>
            <a:ext cx="4613275" cy="1339850"/>
          </a:xfrm>
          <a:prstGeom prst="rect">
            <a:avLst/>
          </a:prstGeom>
          <a:noFill/>
          <a:ln w="9525">
            <a:noFill/>
            <a:miter lim="800000"/>
            <a:headEnd/>
            <a:tailEnd/>
          </a:ln>
        </p:spPr>
        <p:txBody>
          <a:bodyPr lIns="91425" tIns="91425" rIns="91425" bIns="91425" anchor="ctr"/>
          <a:lstStyle/>
          <a:p>
            <a:endParaRPr lang="ru-RU"/>
          </a:p>
        </p:txBody>
      </p:sp>
      <p:sp>
        <p:nvSpPr>
          <p:cNvPr id="30726" name="Shape 27"/>
          <p:cNvSpPr txBox="1">
            <a:spLocks noChangeArrowheads="1"/>
          </p:cNvSpPr>
          <p:nvPr/>
        </p:nvSpPr>
        <p:spPr bwMode="auto">
          <a:xfrm>
            <a:off x="177800" y="1319213"/>
            <a:ext cx="5026025" cy="3786187"/>
          </a:xfrm>
          <a:prstGeom prst="rect">
            <a:avLst/>
          </a:prstGeom>
          <a:noFill/>
          <a:ln w="9525">
            <a:noFill/>
            <a:miter lim="800000"/>
            <a:headEnd/>
            <a:tailEnd/>
          </a:ln>
        </p:spPr>
        <p:txBody>
          <a:bodyPr lIns="91425" tIns="91425" rIns="91425" bIns="91425" anchor="ctr"/>
          <a:lstStyle/>
          <a:p>
            <a:pPr algn="ctr"/>
            <a:r>
              <a:rPr lang="ru-RU" sz="2400" b="1">
                <a:solidFill>
                  <a:srgbClr val="E54925"/>
                </a:solidFill>
              </a:rPr>
              <a:t>Пошаговая “онлайн-экскурсия” </a:t>
            </a:r>
          </a:p>
          <a:p>
            <a:pPr algn="ctr"/>
            <a:r>
              <a:rPr lang="ru-RU" sz="2400" b="1">
                <a:solidFill>
                  <a:srgbClr val="E54925"/>
                </a:solidFill>
              </a:rPr>
              <a:t>ЭБС IPRbooks</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hape 113"/>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49154" name="Shape 114"/>
          <p:cNvSpPr txBox="1">
            <a:spLocks noChangeArrowheads="1"/>
          </p:cNvSpPr>
          <p:nvPr/>
        </p:nvSpPr>
        <p:spPr bwMode="auto">
          <a:xfrm>
            <a:off x="3359150" y="125413"/>
            <a:ext cx="5146675" cy="666750"/>
          </a:xfrm>
          <a:prstGeom prst="rect">
            <a:avLst/>
          </a:prstGeom>
          <a:noFill/>
          <a:ln w="9525">
            <a:noFill/>
            <a:miter lim="800000"/>
            <a:headEnd/>
            <a:tailEnd/>
          </a:ln>
        </p:spPr>
        <p:txBody>
          <a:bodyPr lIns="91425" tIns="91425" rIns="91425" bIns="91425"/>
          <a:lstStyle/>
          <a:p>
            <a:r>
              <a:rPr lang="ru-RU" b="1"/>
              <a:t>8. РАЗДЕЛ “МОИ КОНСПЕКТЫ” </a:t>
            </a:r>
          </a:p>
        </p:txBody>
      </p:sp>
      <p:sp>
        <p:nvSpPr>
          <p:cNvPr id="49155" name="Shape 115"/>
          <p:cNvSpPr txBox="1">
            <a:spLocks noChangeArrowheads="1"/>
          </p:cNvSpPr>
          <p:nvPr/>
        </p:nvSpPr>
        <p:spPr bwMode="auto">
          <a:xfrm>
            <a:off x="276225" y="3438525"/>
            <a:ext cx="3606800" cy="2979738"/>
          </a:xfrm>
          <a:prstGeom prst="rect">
            <a:avLst/>
          </a:prstGeom>
          <a:noFill/>
          <a:ln w="9525">
            <a:noFill/>
            <a:miter lim="800000"/>
            <a:headEnd/>
            <a:tailEnd/>
          </a:ln>
        </p:spPr>
        <p:txBody>
          <a:bodyPr lIns="91425" tIns="91425" rIns="91425" bIns="91425"/>
          <a:lstStyle/>
          <a:p>
            <a:endParaRPr lang="ru-RU" b="1" i="1"/>
          </a:p>
        </p:txBody>
      </p:sp>
      <p:sp>
        <p:nvSpPr>
          <p:cNvPr id="49156" name="Shape 116"/>
          <p:cNvSpPr txBox="1">
            <a:spLocks noChangeArrowheads="1"/>
          </p:cNvSpPr>
          <p:nvPr/>
        </p:nvSpPr>
        <p:spPr bwMode="auto">
          <a:xfrm>
            <a:off x="868363" y="2643188"/>
            <a:ext cx="2755900" cy="1760537"/>
          </a:xfrm>
          <a:prstGeom prst="rect">
            <a:avLst/>
          </a:prstGeom>
          <a:noFill/>
          <a:ln w="9525">
            <a:noFill/>
            <a:miter lim="800000"/>
            <a:headEnd/>
            <a:tailEnd/>
          </a:ln>
        </p:spPr>
        <p:txBody>
          <a:bodyPr lIns="91425" tIns="91425" rIns="91425" bIns="91425"/>
          <a:lstStyle/>
          <a:p>
            <a:endParaRPr lang="ru-RU"/>
          </a:p>
        </p:txBody>
      </p:sp>
      <p:pic>
        <p:nvPicPr>
          <p:cNvPr id="49157" name="Shape 117"/>
          <p:cNvPicPr preferRelativeResize="0">
            <a:picLocks noChangeAspect="1" noChangeArrowheads="1"/>
          </p:cNvPicPr>
          <p:nvPr/>
        </p:nvPicPr>
        <p:blipFill>
          <a:blip r:embed="rId3"/>
          <a:srcRect/>
          <a:stretch>
            <a:fillRect/>
          </a:stretch>
        </p:blipFill>
        <p:spPr bwMode="auto">
          <a:xfrm>
            <a:off x="476250" y="638175"/>
            <a:ext cx="7477125" cy="5265738"/>
          </a:xfrm>
          <a:prstGeom prst="rect">
            <a:avLst/>
          </a:prstGeom>
          <a:noFill/>
          <a:ln w="9525">
            <a:noFill/>
            <a:miter lim="800000"/>
            <a:headEnd/>
            <a:tailEnd/>
          </a:ln>
        </p:spPr>
      </p:pic>
      <p:sp>
        <p:nvSpPr>
          <p:cNvPr id="49158" name="Shape 118"/>
          <p:cNvSpPr txBox="1">
            <a:spLocks noChangeArrowheads="1"/>
          </p:cNvSpPr>
          <p:nvPr/>
        </p:nvSpPr>
        <p:spPr bwMode="auto">
          <a:xfrm>
            <a:off x="742950" y="3027363"/>
            <a:ext cx="2616200" cy="2979737"/>
          </a:xfrm>
          <a:prstGeom prst="rect">
            <a:avLst/>
          </a:prstGeom>
          <a:noFill/>
          <a:ln w="9525">
            <a:noFill/>
            <a:miter lim="800000"/>
            <a:headEnd/>
            <a:tailEnd/>
          </a:ln>
        </p:spPr>
        <p:txBody>
          <a:bodyPr lIns="91425" tIns="91425" rIns="91425" bIns="91425" anchor="ctr"/>
          <a:lstStyle/>
          <a:p>
            <a:r>
              <a:rPr lang="ru-RU" b="1" i="1"/>
              <a:t>При работе с  книгами в Онлайн-ридеры и создании конспектов, ссылки и текст конспектов   сохраняется в данном разделе.  Возможен  быстрый переход на издание</a:t>
            </a:r>
          </a:p>
          <a:p>
            <a:endParaRPr lang="ru-RU"/>
          </a:p>
        </p:txBody>
      </p:sp>
      <p:pic>
        <p:nvPicPr>
          <p:cNvPr id="49159" name="Shape 119"/>
          <p:cNvPicPr preferRelativeResize="0">
            <a:picLocks noChangeAspect="1" noChangeArrowheads="1"/>
          </p:cNvPicPr>
          <p:nvPr/>
        </p:nvPicPr>
        <p:blipFill>
          <a:blip r:embed="rId4"/>
          <a:srcRect/>
          <a:stretch>
            <a:fillRect/>
          </a:stretch>
        </p:blipFill>
        <p:spPr bwMode="auto">
          <a:xfrm>
            <a:off x="4175125" y="3698875"/>
            <a:ext cx="4900613" cy="2809875"/>
          </a:xfrm>
          <a:prstGeom prst="rect">
            <a:avLst/>
          </a:prstGeom>
          <a:noFill/>
          <a:ln w="9525">
            <a:noFill/>
            <a:miter lim="800000"/>
            <a:headEnd/>
            <a:tailEnd/>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hape 124"/>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51202" name="Shape 125"/>
          <p:cNvSpPr txBox="1">
            <a:spLocks noChangeArrowheads="1"/>
          </p:cNvSpPr>
          <p:nvPr/>
        </p:nvSpPr>
        <p:spPr bwMode="auto">
          <a:xfrm>
            <a:off x="3359150" y="125413"/>
            <a:ext cx="5146675" cy="666750"/>
          </a:xfrm>
          <a:prstGeom prst="rect">
            <a:avLst/>
          </a:prstGeom>
          <a:noFill/>
          <a:ln w="9525">
            <a:noFill/>
            <a:miter lim="800000"/>
            <a:headEnd/>
            <a:tailEnd/>
          </a:ln>
        </p:spPr>
        <p:txBody>
          <a:bodyPr lIns="91425" tIns="91425" rIns="91425" bIns="91425"/>
          <a:lstStyle/>
          <a:p>
            <a:r>
              <a:rPr lang="ru-RU" b="1"/>
              <a:t>9. РАЗДЕЛ “ИСТОРИЯ РАБОТЫ” </a:t>
            </a:r>
          </a:p>
        </p:txBody>
      </p:sp>
      <p:sp>
        <p:nvSpPr>
          <p:cNvPr id="51203" name="Shape 126"/>
          <p:cNvSpPr txBox="1">
            <a:spLocks noChangeArrowheads="1"/>
          </p:cNvSpPr>
          <p:nvPr/>
        </p:nvSpPr>
        <p:spPr bwMode="auto">
          <a:xfrm>
            <a:off x="409575" y="3513138"/>
            <a:ext cx="3605213" cy="2981325"/>
          </a:xfrm>
          <a:prstGeom prst="rect">
            <a:avLst/>
          </a:prstGeom>
          <a:noFill/>
          <a:ln w="9525">
            <a:noFill/>
            <a:miter lim="800000"/>
            <a:headEnd/>
            <a:tailEnd/>
          </a:ln>
        </p:spPr>
        <p:txBody>
          <a:bodyPr lIns="91425" tIns="91425" rIns="91425" bIns="91425"/>
          <a:lstStyle/>
          <a:p>
            <a:r>
              <a:rPr lang="ru-RU" b="1" i="1"/>
              <a:t>При работе с  книгами в онлайн-ридеры и создании закладок, ссылки и список закладок  сохраняется в данном разделе.  Возможен  быстрый переход на издание</a:t>
            </a:r>
          </a:p>
        </p:txBody>
      </p:sp>
      <p:pic>
        <p:nvPicPr>
          <p:cNvPr id="51204" name="Shape 127"/>
          <p:cNvPicPr preferRelativeResize="0">
            <a:picLocks noChangeAspect="1" noChangeArrowheads="1"/>
          </p:cNvPicPr>
          <p:nvPr/>
        </p:nvPicPr>
        <p:blipFill>
          <a:blip r:embed="rId3"/>
          <a:srcRect/>
          <a:stretch>
            <a:fillRect/>
          </a:stretch>
        </p:blipFill>
        <p:spPr bwMode="auto">
          <a:xfrm>
            <a:off x="180975" y="938213"/>
            <a:ext cx="8782050" cy="4981575"/>
          </a:xfrm>
          <a:prstGeom prst="rect">
            <a:avLst/>
          </a:prstGeom>
          <a:noFill/>
          <a:ln w="9525">
            <a:noFill/>
            <a:miter lim="800000"/>
            <a:headEnd/>
            <a:tailEnd/>
          </a:ln>
        </p:spPr>
      </p:pic>
      <p:sp>
        <p:nvSpPr>
          <p:cNvPr id="51205" name="Shape 128"/>
          <p:cNvSpPr txBox="1">
            <a:spLocks noChangeArrowheads="1"/>
          </p:cNvSpPr>
          <p:nvPr/>
        </p:nvSpPr>
        <p:spPr bwMode="auto">
          <a:xfrm>
            <a:off x="1685925" y="5919788"/>
            <a:ext cx="6530975" cy="792162"/>
          </a:xfrm>
          <a:prstGeom prst="rect">
            <a:avLst/>
          </a:prstGeom>
          <a:noFill/>
          <a:ln w="9525">
            <a:noFill/>
            <a:miter lim="800000"/>
            <a:headEnd/>
            <a:tailEnd/>
          </a:ln>
        </p:spPr>
        <p:txBody>
          <a:bodyPr lIns="91425" tIns="91425" rIns="91425" bIns="91425"/>
          <a:lstStyle/>
          <a:p>
            <a:r>
              <a:rPr lang="ru-RU" b="1"/>
              <a:t>История сохраняется по всем просмотренным изданиям</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hape 133"/>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53250" name="Shape 134"/>
          <p:cNvSpPr txBox="1">
            <a:spLocks noChangeArrowheads="1"/>
          </p:cNvSpPr>
          <p:nvPr/>
        </p:nvSpPr>
        <p:spPr bwMode="auto">
          <a:xfrm>
            <a:off x="3359150" y="125413"/>
            <a:ext cx="5146675" cy="666750"/>
          </a:xfrm>
          <a:prstGeom prst="rect">
            <a:avLst/>
          </a:prstGeom>
          <a:noFill/>
          <a:ln w="9525">
            <a:noFill/>
            <a:miter lim="800000"/>
            <a:headEnd/>
            <a:tailEnd/>
          </a:ln>
        </p:spPr>
        <p:txBody>
          <a:bodyPr lIns="91425" tIns="91425" rIns="91425" bIns="91425"/>
          <a:lstStyle/>
          <a:p>
            <a:r>
              <a:rPr lang="ru-RU" b="1"/>
              <a:t>10. РАЗДЕЛ “ИСТОРИЯ ПОИСКОВЫХ ЗАПРОСОВ” </a:t>
            </a:r>
          </a:p>
        </p:txBody>
      </p:sp>
      <p:sp>
        <p:nvSpPr>
          <p:cNvPr id="53251" name="Shape 135"/>
          <p:cNvSpPr txBox="1">
            <a:spLocks noChangeArrowheads="1"/>
          </p:cNvSpPr>
          <p:nvPr/>
        </p:nvSpPr>
        <p:spPr bwMode="auto">
          <a:xfrm>
            <a:off x="409575" y="3513138"/>
            <a:ext cx="3605213" cy="2981325"/>
          </a:xfrm>
          <a:prstGeom prst="rect">
            <a:avLst/>
          </a:prstGeom>
          <a:noFill/>
          <a:ln w="9525">
            <a:noFill/>
            <a:miter lim="800000"/>
            <a:headEnd/>
            <a:tailEnd/>
          </a:ln>
        </p:spPr>
        <p:txBody>
          <a:bodyPr lIns="91425" tIns="91425" rIns="91425" bIns="91425"/>
          <a:lstStyle/>
          <a:p>
            <a:r>
              <a:rPr lang="ru-RU" b="1" i="1"/>
              <a:t>При работе с  книгами в онлайн-ридеры и создании закладок, ссылки и список закладок  сохраняется в данном разделе.  Возможен  быстрый переход на издание</a:t>
            </a:r>
          </a:p>
        </p:txBody>
      </p:sp>
      <p:sp>
        <p:nvSpPr>
          <p:cNvPr id="53252" name="Shape 136"/>
          <p:cNvSpPr txBox="1">
            <a:spLocks noChangeArrowheads="1"/>
          </p:cNvSpPr>
          <p:nvPr/>
        </p:nvSpPr>
        <p:spPr bwMode="auto">
          <a:xfrm>
            <a:off x="1685925" y="5919788"/>
            <a:ext cx="6530975" cy="792162"/>
          </a:xfrm>
          <a:prstGeom prst="rect">
            <a:avLst/>
          </a:prstGeom>
          <a:noFill/>
          <a:ln w="9525">
            <a:noFill/>
            <a:miter lim="800000"/>
            <a:headEnd/>
            <a:tailEnd/>
          </a:ln>
        </p:spPr>
        <p:txBody>
          <a:bodyPr lIns="91425" tIns="91425" rIns="91425" bIns="91425"/>
          <a:lstStyle/>
          <a:p>
            <a:r>
              <a:rPr lang="ru-RU" b="1"/>
              <a:t>Сохраняется история поисковых запросов и возможен переход к результатам поиска</a:t>
            </a:r>
          </a:p>
        </p:txBody>
      </p:sp>
      <p:pic>
        <p:nvPicPr>
          <p:cNvPr id="53253" name="Shape 137"/>
          <p:cNvPicPr preferRelativeResize="0">
            <a:picLocks noChangeAspect="1" noChangeArrowheads="1"/>
          </p:cNvPicPr>
          <p:nvPr/>
        </p:nvPicPr>
        <p:blipFill>
          <a:blip r:embed="rId3"/>
          <a:srcRect/>
          <a:stretch>
            <a:fillRect/>
          </a:stretch>
        </p:blipFill>
        <p:spPr bwMode="auto">
          <a:xfrm>
            <a:off x="528638" y="706438"/>
            <a:ext cx="8448675" cy="4981575"/>
          </a:xfrm>
          <a:prstGeom prst="rect">
            <a:avLst/>
          </a:prstGeom>
          <a:noFill/>
          <a:ln w="9525">
            <a:noFill/>
            <a:miter lim="800000"/>
            <a:headEnd/>
            <a:tailEnd/>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hape 142"/>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55298" name="Shape 143"/>
          <p:cNvSpPr txBox="1">
            <a:spLocks noChangeArrowheads="1"/>
          </p:cNvSpPr>
          <p:nvPr/>
        </p:nvSpPr>
        <p:spPr bwMode="auto">
          <a:xfrm>
            <a:off x="3208338" y="150813"/>
            <a:ext cx="5751512" cy="817562"/>
          </a:xfrm>
          <a:prstGeom prst="rect">
            <a:avLst/>
          </a:prstGeom>
          <a:noFill/>
          <a:ln w="9525">
            <a:noFill/>
            <a:miter lim="800000"/>
            <a:headEnd/>
            <a:tailEnd/>
          </a:ln>
        </p:spPr>
        <p:txBody>
          <a:bodyPr lIns="91425" tIns="91425" rIns="91425" bIns="91425"/>
          <a:lstStyle/>
          <a:p>
            <a:r>
              <a:rPr lang="ru-RU" b="1"/>
              <a:t>11. Список рекомендуемых изданий</a:t>
            </a:r>
          </a:p>
          <a:p>
            <a:endParaRPr lang="ru-RU" b="1"/>
          </a:p>
        </p:txBody>
      </p:sp>
      <p:sp>
        <p:nvSpPr>
          <p:cNvPr id="55299" name="Shape 144"/>
          <p:cNvSpPr txBox="1">
            <a:spLocks noChangeArrowheads="1"/>
          </p:cNvSpPr>
          <p:nvPr/>
        </p:nvSpPr>
        <p:spPr bwMode="auto">
          <a:xfrm>
            <a:off x="531813" y="1006475"/>
            <a:ext cx="8080375" cy="1044575"/>
          </a:xfrm>
          <a:prstGeom prst="rect">
            <a:avLst/>
          </a:prstGeom>
          <a:noFill/>
          <a:ln w="9525">
            <a:noFill/>
            <a:miter lim="800000"/>
            <a:headEnd/>
            <a:tailEnd/>
          </a:ln>
        </p:spPr>
        <p:txBody>
          <a:bodyPr lIns="91425" tIns="91425" rIns="91425" bIns="91425"/>
          <a:lstStyle/>
          <a:p>
            <a:r>
              <a:rPr lang="ru-RU" b="1"/>
              <a:t>В данном разделе сохраняются все рекомендации преподавателей и библиотеки (для обучающихся возможность редактирования списка не предусмотрена)</a:t>
            </a:r>
          </a:p>
        </p:txBody>
      </p:sp>
      <p:sp>
        <p:nvSpPr>
          <p:cNvPr id="55300" name="Shape 145"/>
          <p:cNvSpPr txBox="1">
            <a:spLocks noChangeArrowheads="1"/>
          </p:cNvSpPr>
          <p:nvPr/>
        </p:nvSpPr>
        <p:spPr bwMode="auto">
          <a:xfrm>
            <a:off x="3963988" y="2403475"/>
            <a:ext cx="214312" cy="214313"/>
          </a:xfrm>
          <a:prstGeom prst="rect">
            <a:avLst/>
          </a:prstGeom>
          <a:noFill/>
          <a:ln w="9525">
            <a:noFill/>
            <a:miter lim="800000"/>
            <a:headEnd/>
            <a:tailEnd/>
          </a:ln>
        </p:spPr>
        <p:txBody>
          <a:bodyPr lIns="91425" tIns="91425" rIns="91425" bIns="91425"/>
          <a:lstStyle/>
          <a:p>
            <a:endParaRPr lang="ru-RU"/>
          </a:p>
        </p:txBody>
      </p:sp>
      <p:pic>
        <p:nvPicPr>
          <p:cNvPr id="55301" name="Shape 146"/>
          <p:cNvPicPr preferRelativeResize="0">
            <a:picLocks noChangeAspect="1" noChangeArrowheads="1"/>
          </p:cNvPicPr>
          <p:nvPr/>
        </p:nvPicPr>
        <p:blipFill>
          <a:blip r:embed="rId3"/>
          <a:srcRect/>
          <a:stretch>
            <a:fillRect/>
          </a:stretch>
        </p:blipFill>
        <p:spPr bwMode="auto">
          <a:xfrm>
            <a:off x="330200" y="1884363"/>
            <a:ext cx="8629650" cy="3786187"/>
          </a:xfrm>
          <a:prstGeom prst="rect">
            <a:avLst/>
          </a:prstGeom>
          <a:noFill/>
          <a:ln w="9525">
            <a:noFill/>
            <a:miter lim="800000"/>
            <a:headEnd/>
            <a:tailEnd/>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hape 151"/>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57346" name="Shape 152"/>
          <p:cNvSpPr txBox="1">
            <a:spLocks noChangeArrowheads="1"/>
          </p:cNvSpPr>
          <p:nvPr/>
        </p:nvSpPr>
        <p:spPr bwMode="auto">
          <a:xfrm>
            <a:off x="3208338" y="150813"/>
            <a:ext cx="5751512" cy="817562"/>
          </a:xfrm>
          <a:prstGeom prst="rect">
            <a:avLst/>
          </a:prstGeom>
          <a:noFill/>
          <a:ln w="9525">
            <a:noFill/>
            <a:miter lim="800000"/>
            <a:headEnd/>
            <a:tailEnd/>
          </a:ln>
        </p:spPr>
        <p:txBody>
          <a:bodyPr lIns="91425" tIns="91425" rIns="91425" bIns="91425"/>
          <a:lstStyle/>
          <a:p>
            <a:r>
              <a:rPr lang="ru-RU" b="1"/>
              <a:t>12. Программное обеспечение для работы в офлайн-режиме</a:t>
            </a:r>
          </a:p>
        </p:txBody>
      </p:sp>
      <p:pic>
        <p:nvPicPr>
          <p:cNvPr id="57347" name="Shape 153"/>
          <p:cNvPicPr preferRelativeResize="0">
            <a:picLocks noChangeAspect="1" noChangeArrowheads="1"/>
          </p:cNvPicPr>
          <p:nvPr/>
        </p:nvPicPr>
        <p:blipFill>
          <a:blip r:embed="rId3"/>
          <a:srcRect/>
          <a:stretch>
            <a:fillRect/>
          </a:stretch>
        </p:blipFill>
        <p:spPr bwMode="auto">
          <a:xfrm>
            <a:off x="528638" y="1044575"/>
            <a:ext cx="2628900" cy="1219200"/>
          </a:xfrm>
          <a:prstGeom prst="rect">
            <a:avLst/>
          </a:prstGeom>
          <a:noFill/>
          <a:ln w="9525">
            <a:noFill/>
            <a:miter lim="800000"/>
            <a:headEnd/>
            <a:tailEnd/>
          </a:ln>
        </p:spPr>
      </p:pic>
      <p:sp>
        <p:nvSpPr>
          <p:cNvPr id="57348" name="Shape 154"/>
          <p:cNvSpPr txBox="1">
            <a:spLocks noChangeArrowheads="1"/>
          </p:cNvSpPr>
          <p:nvPr/>
        </p:nvSpPr>
        <p:spPr bwMode="auto">
          <a:xfrm>
            <a:off x="3662363" y="1044575"/>
            <a:ext cx="4945062" cy="1044575"/>
          </a:xfrm>
          <a:prstGeom prst="rect">
            <a:avLst/>
          </a:prstGeom>
          <a:noFill/>
          <a:ln w="9525">
            <a:noFill/>
            <a:miter lim="800000"/>
            <a:headEnd/>
            <a:tailEnd/>
          </a:ln>
        </p:spPr>
        <p:txBody>
          <a:bodyPr lIns="91425" tIns="91425" rIns="91425" bIns="91425"/>
          <a:lstStyle/>
          <a:p>
            <a:r>
              <a:rPr lang="ru-RU" b="1"/>
              <a:t>Три простых шага для работы с книгой без Интернета на весь период подписки вуза - установите приложение, скачайте файл лицензии и  интересующую книгу!</a:t>
            </a:r>
          </a:p>
        </p:txBody>
      </p:sp>
      <p:pic>
        <p:nvPicPr>
          <p:cNvPr id="57349" name="Shape 155"/>
          <p:cNvPicPr preferRelativeResize="0">
            <a:picLocks noChangeAspect="1" noChangeArrowheads="1"/>
          </p:cNvPicPr>
          <p:nvPr/>
        </p:nvPicPr>
        <p:blipFill>
          <a:blip r:embed="rId4"/>
          <a:srcRect/>
          <a:stretch>
            <a:fillRect/>
          </a:stretch>
        </p:blipFill>
        <p:spPr bwMode="auto">
          <a:xfrm>
            <a:off x="452438" y="2441575"/>
            <a:ext cx="3560762" cy="2505075"/>
          </a:xfrm>
          <a:prstGeom prst="rect">
            <a:avLst/>
          </a:prstGeom>
          <a:noFill/>
          <a:ln w="9525">
            <a:noFill/>
            <a:miter lim="800000"/>
            <a:headEnd/>
            <a:tailEnd/>
          </a:ln>
        </p:spPr>
      </p:pic>
      <p:pic>
        <p:nvPicPr>
          <p:cNvPr id="57350" name="Shape 156"/>
          <p:cNvPicPr preferRelativeResize="0">
            <a:picLocks noChangeAspect="1" noChangeArrowheads="1"/>
          </p:cNvPicPr>
          <p:nvPr/>
        </p:nvPicPr>
        <p:blipFill>
          <a:blip r:embed="rId5"/>
          <a:srcRect/>
          <a:stretch>
            <a:fillRect/>
          </a:stretch>
        </p:blipFill>
        <p:spPr bwMode="auto">
          <a:xfrm>
            <a:off x="4178300" y="3875088"/>
            <a:ext cx="4429125" cy="2505075"/>
          </a:xfrm>
          <a:prstGeom prst="rect">
            <a:avLst/>
          </a:prstGeom>
          <a:noFill/>
          <a:ln w="9525">
            <a:noFill/>
            <a:miter lim="800000"/>
            <a:headEnd/>
            <a:tailEnd/>
          </a:ln>
        </p:spPr>
      </p:pic>
      <p:sp>
        <p:nvSpPr>
          <p:cNvPr id="57351" name="Shape 157"/>
          <p:cNvSpPr txBox="1">
            <a:spLocks noChangeArrowheads="1"/>
          </p:cNvSpPr>
          <p:nvPr/>
        </p:nvSpPr>
        <p:spPr bwMode="auto">
          <a:xfrm>
            <a:off x="188913" y="2454275"/>
            <a:ext cx="263525" cy="314325"/>
          </a:xfrm>
          <a:prstGeom prst="rect">
            <a:avLst/>
          </a:prstGeom>
          <a:noFill/>
          <a:ln w="9525">
            <a:noFill/>
            <a:miter lim="800000"/>
            <a:headEnd/>
            <a:tailEnd/>
          </a:ln>
        </p:spPr>
        <p:txBody>
          <a:bodyPr lIns="91425" tIns="91425" rIns="91425" bIns="91425"/>
          <a:lstStyle/>
          <a:p>
            <a:r>
              <a:rPr lang="ru-RU"/>
              <a:t>1</a:t>
            </a:r>
          </a:p>
        </p:txBody>
      </p:sp>
      <p:sp>
        <p:nvSpPr>
          <p:cNvPr id="57352" name="Shape 158"/>
          <p:cNvSpPr txBox="1">
            <a:spLocks noChangeArrowheads="1"/>
          </p:cNvSpPr>
          <p:nvPr/>
        </p:nvSpPr>
        <p:spPr bwMode="auto">
          <a:xfrm>
            <a:off x="4014788" y="3662363"/>
            <a:ext cx="212725" cy="212725"/>
          </a:xfrm>
          <a:prstGeom prst="rect">
            <a:avLst/>
          </a:prstGeom>
          <a:noFill/>
          <a:ln w="9525">
            <a:noFill/>
            <a:miter lim="800000"/>
            <a:headEnd/>
            <a:tailEnd/>
          </a:ln>
        </p:spPr>
        <p:txBody>
          <a:bodyPr lIns="91425" tIns="91425" rIns="91425" bIns="91425"/>
          <a:lstStyle/>
          <a:p>
            <a:r>
              <a:rPr lang="ru-RU"/>
              <a:t>3</a:t>
            </a:r>
          </a:p>
        </p:txBody>
      </p:sp>
      <p:pic>
        <p:nvPicPr>
          <p:cNvPr id="57353" name="Shape 159"/>
          <p:cNvPicPr preferRelativeResize="0">
            <a:picLocks noChangeAspect="1" noChangeArrowheads="1"/>
          </p:cNvPicPr>
          <p:nvPr/>
        </p:nvPicPr>
        <p:blipFill>
          <a:blip r:embed="rId6"/>
          <a:srcRect/>
          <a:stretch>
            <a:fillRect/>
          </a:stretch>
        </p:blipFill>
        <p:spPr bwMode="auto">
          <a:xfrm>
            <a:off x="4179888" y="2320925"/>
            <a:ext cx="4945062" cy="1108075"/>
          </a:xfrm>
          <a:prstGeom prst="rect">
            <a:avLst/>
          </a:prstGeom>
          <a:noFill/>
          <a:ln w="9525">
            <a:noFill/>
            <a:miter lim="800000"/>
            <a:headEnd/>
            <a:tailEnd/>
          </a:ln>
        </p:spPr>
      </p:pic>
      <p:sp>
        <p:nvSpPr>
          <p:cNvPr id="57354" name="Shape 160"/>
          <p:cNvSpPr txBox="1">
            <a:spLocks noChangeArrowheads="1"/>
          </p:cNvSpPr>
          <p:nvPr/>
        </p:nvSpPr>
        <p:spPr bwMode="auto">
          <a:xfrm>
            <a:off x="3963988" y="2403475"/>
            <a:ext cx="214312" cy="214313"/>
          </a:xfrm>
          <a:prstGeom prst="rect">
            <a:avLst/>
          </a:prstGeom>
          <a:noFill/>
          <a:ln w="9525">
            <a:noFill/>
            <a:miter lim="800000"/>
            <a:headEnd/>
            <a:tailEnd/>
          </a:ln>
        </p:spPr>
        <p:txBody>
          <a:bodyPr lIns="91425" tIns="91425" rIns="91425" bIns="91425"/>
          <a:lstStyle/>
          <a:p>
            <a:r>
              <a:rPr lang="ru-RU"/>
              <a:t>2</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hape 165"/>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59394" name="Shape 166"/>
          <p:cNvSpPr txBox="1">
            <a:spLocks noChangeArrowheads="1"/>
          </p:cNvSpPr>
          <p:nvPr/>
        </p:nvSpPr>
        <p:spPr bwMode="auto">
          <a:xfrm>
            <a:off x="390525" y="1573213"/>
            <a:ext cx="8505825" cy="2132012"/>
          </a:xfrm>
          <a:prstGeom prst="rect">
            <a:avLst/>
          </a:prstGeom>
          <a:noFill/>
          <a:ln w="9525">
            <a:noFill/>
            <a:miter lim="800000"/>
            <a:headEnd/>
            <a:tailEnd/>
          </a:ln>
        </p:spPr>
        <p:txBody>
          <a:bodyPr lIns="91425" tIns="91425" rIns="91425" bIns="91425"/>
          <a:lstStyle/>
          <a:p>
            <a:pPr algn="ctr"/>
            <a:endParaRPr lang="ru-RU" sz="2400" b="1">
              <a:solidFill>
                <a:srgbClr val="38761D"/>
              </a:solidFill>
            </a:endParaRPr>
          </a:p>
          <a:p>
            <a:pPr algn="ctr"/>
            <a:endParaRPr lang="ru-RU" sz="2400" b="1">
              <a:solidFill>
                <a:srgbClr val="38761D"/>
              </a:solidFill>
            </a:endParaRPr>
          </a:p>
          <a:p>
            <a:pPr algn="ctr"/>
            <a:endParaRPr lang="ru-RU" sz="2400" b="1">
              <a:solidFill>
                <a:srgbClr val="38761D"/>
              </a:solidFill>
            </a:endParaRPr>
          </a:p>
          <a:p>
            <a:pPr algn="ctr"/>
            <a:r>
              <a:rPr lang="ru-RU" sz="2400" b="1">
                <a:solidFill>
                  <a:srgbClr val="38761D"/>
                </a:solidFill>
              </a:rPr>
              <a:t>ОСОБЕННОСТИ ЛИЧНОГО КАБИНЕТА ПРЕПОДАВАТЕЛЯ</a:t>
            </a:r>
          </a:p>
          <a:p>
            <a:endParaRPr lang="ru-RU"/>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hape 171"/>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61442" name="Shape 172"/>
          <p:cNvSpPr txBox="1">
            <a:spLocks noChangeArrowheads="1"/>
          </p:cNvSpPr>
          <p:nvPr/>
        </p:nvSpPr>
        <p:spPr bwMode="auto">
          <a:xfrm>
            <a:off x="3165475" y="263525"/>
            <a:ext cx="4784725" cy="565150"/>
          </a:xfrm>
          <a:prstGeom prst="rect">
            <a:avLst/>
          </a:prstGeom>
          <a:noFill/>
          <a:ln w="9525">
            <a:noFill/>
            <a:miter lim="800000"/>
            <a:headEnd/>
            <a:tailEnd/>
          </a:ln>
        </p:spPr>
        <p:txBody>
          <a:bodyPr lIns="91425" tIns="91425" rIns="91425" bIns="91425"/>
          <a:lstStyle/>
          <a:p>
            <a:pPr marL="457200" indent="-228600">
              <a:buFontTx/>
              <a:buAutoNum type="arabicPeriod"/>
            </a:pPr>
            <a:r>
              <a:rPr lang="ru-RU" b="1"/>
              <a:t>Модуль книгобеспеченность (преподавателям, библиотеке)</a:t>
            </a:r>
          </a:p>
        </p:txBody>
      </p:sp>
      <p:sp>
        <p:nvSpPr>
          <p:cNvPr id="61443" name="Shape 173"/>
          <p:cNvSpPr txBox="1">
            <a:spLocks noChangeArrowheads="1"/>
          </p:cNvSpPr>
          <p:nvPr/>
        </p:nvSpPr>
        <p:spPr bwMode="auto">
          <a:xfrm>
            <a:off x="395288" y="779463"/>
            <a:ext cx="8591550" cy="4972050"/>
          </a:xfrm>
          <a:prstGeom prst="rect">
            <a:avLst/>
          </a:prstGeom>
          <a:noFill/>
          <a:ln w="9525">
            <a:noFill/>
            <a:miter lim="800000"/>
            <a:headEnd/>
            <a:tailEnd/>
          </a:ln>
        </p:spPr>
        <p:txBody>
          <a:bodyPr lIns="91425" tIns="91425" rIns="91425" bIns="91425"/>
          <a:lstStyle/>
          <a:p>
            <a:pPr>
              <a:spcBef>
                <a:spcPts val="800"/>
              </a:spcBef>
              <a:spcAft>
                <a:spcPts val="800"/>
              </a:spcAft>
            </a:pPr>
            <a:r>
              <a:rPr lang="ru-RU">
                <a:solidFill>
                  <a:srgbClr val="83B507"/>
                </a:solidFill>
              </a:rPr>
              <a:t>Модуль "Раскладка изданий ЭБС IPRbooks по дисциплинам"</a:t>
            </a:r>
          </a:p>
          <a:p>
            <a:pPr>
              <a:lnSpc>
                <a:spcPct val="136000"/>
              </a:lnSpc>
              <a:spcAft>
                <a:spcPts val="800"/>
              </a:spcAft>
            </a:pPr>
            <a:r>
              <a:rPr lang="ru-RU">
                <a:solidFill>
                  <a:srgbClr val="333333"/>
                </a:solidFill>
              </a:rPr>
              <a:t>На данной странице Вам доступен модуль автоматической раскладки изданий, входящих в состав ЭБС IPRbooks, по списку указанных Вами дисциплин.</a:t>
            </a:r>
          </a:p>
          <a:p>
            <a:pPr>
              <a:lnSpc>
                <a:spcPct val="136000"/>
              </a:lnSpc>
              <a:spcAft>
                <a:spcPts val="800"/>
              </a:spcAft>
            </a:pPr>
            <a:r>
              <a:rPr lang="ru-RU">
                <a:solidFill>
                  <a:srgbClr val="333333"/>
                </a:solidFill>
              </a:rPr>
              <a:t>Модуль позволяет осуществить запрос по списку дисциплин и получить подборку изданий из ЭБС IPRbooks  c учетом определенной в системе релевантности. Следует учитывать, что модуль формирует перечень изданий  автоматически по вхождению наименований дисциплин в их названия и является ориентировочным. Таким образом, полученный перечень необходимо проверять  на точность  автоматической подборки.</a:t>
            </a:r>
          </a:p>
          <a:p>
            <a:pPr>
              <a:lnSpc>
                <a:spcPct val="136000"/>
              </a:lnSpc>
              <a:spcAft>
                <a:spcPts val="800"/>
              </a:spcAft>
            </a:pPr>
            <a:r>
              <a:rPr lang="ru-RU">
                <a:solidFill>
                  <a:srgbClr val="333333"/>
                </a:solidFill>
              </a:rPr>
              <a:t>Дисциплины, по которым не удалось найти соответствующие издания автоматическим способом, необходимо воспользоваться возможностями поиска изданий на сайте через функцию «Интуитивный поиск». Данная функция позволяет найти издания соответствующие запросу не только по точному соответствию, но и по смысловому содержанию.</a:t>
            </a:r>
          </a:p>
          <a:p>
            <a:pPr>
              <a:lnSpc>
                <a:spcPct val="136000"/>
              </a:lnSpc>
              <a:spcAft>
                <a:spcPts val="800"/>
              </a:spcAft>
            </a:pPr>
            <a:r>
              <a:rPr lang="ru-RU">
                <a:solidFill>
                  <a:srgbClr val="333333"/>
                </a:solidFill>
              </a:rPr>
              <a:t>Данное решение позволяет быстро получить информацию об изданиях ЭБС IPRbooks по интересующим дисциплинам, составлять отчеты и планы книгообеспеченности, «привязывать» издания к учебным планам и учитывать их в учебном процессе, а также осуществить целевое комплектование библиотеки.   	</a:t>
            </a:r>
            <a:r>
              <a:rPr lang="ru-RU" sz="1100">
                <a:solidFill>
                  <a:srgbClr val="333333"/>
                </a:solidFill>
              </a:rPr>
              <a:t>		</a:t>
            </a:r>
            <a:r>
              <a:rPr lang="ru-RU" sz="1100">
                <a:solidFill>
                  <a:srgbClr val="FFFFFF"/>
                </a:solidFill>
                <a:hlinkClick r:id="rId3"/>
              </a:rPr>
              <a:t>Запустить модуль</a:t>
            </a:r>
            <a:r>
              <a:rPr lang="ru-RU" sz="1100">
                <a:solidFill>
                  <a:srgbClr val="333333"/>
                </a:solidFill>
              </a:rPr>
              <a:t> </a:t>
            </a:r>
          </a:p>
          <a:p>
            <a:endParaRPr lang="ru-RU"/>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hape 178"/>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63490" name="Shape 179"/>
          <p:cNvSpPr txBox="1">
            <a:spLocks noChangeArrowheads="1"/>
          </p:cNvSpPr>
          <p:nvPr/>
        </p:nvSpPr>
        <p:spPr bwMode="auto">
          <a:xfrm>
            <a:off x="3165475" y="263525"/>
            <a:ext cx="4784725" cy="565150"/>
          </a:xfrm>
          <a:prstGeom prst="rect">
            <a:avLst/>
          </a:prstGeom>
          <a:noFill/>
          <a:ln w="9525">
            <a:noFill/>
            <a:miter lim="800000"/>
            <a:headEnd/>
            <a:tailEnd/>
          </a:ln>
        </p:spPr>
        <p:txBody>
          <a:bodyPr lIns="91425" tIns="91425" rIns="91425" bIns="91425"/>
          <a:lstStyle/>
          <a:p>
            <a:r>
              <a:rPr lang="ru-RU" b="1"/>
              <a:t>Модуль книгообеспеченность. Работа</a:t>
            </a:r>
          </a:p>
        </p:txBody>
      </p:sp>
      <p:sp>
        <p:nvSpPr>
          <p:cNvPr id="63491" name="Shape 180"/>
          <p:cNvSpPr txBox="1">
            <a:spLocks noChangeArrowheads="1"/>
          </p:cNvSpPr>
          <p:nvPr/>
        </p:nvSpPr>
        <p:spPr bwMode="auto">
          <a:xfrm>
            <a:off x="395288" y="779463"/>
            <a:ext cx="8591550" cy="3738562"/>
          </a:xfrm>
          <a:prstGeom prst="rect">
            <a:avLst/>
          </a:prstGeom>
          <a:noFill/>
          <a:ln w="9525">
            <a:noFill/>
            <a:miter lim="800000"/>
            <a:headEnd/>
            <a:tailEnd/>
          </a:ln>
        </p:spPr>
        <p:txBody>
          <a:bodyPr lIns="91425" tIns="91425" rIns="91425" bIns="91425"/>
          <a:lstStyle/>
          <a:p>
            <a:pPr>
              <a:spcBef>
                <a:spcPts val="800"/>
              </a:spcBef>
              <a:spcAft>
                <a:spcPts val="800"/>
              </a:spcAft>
              <a:buClr>
                <a:srgbClr val="000000"/>
              </a:buClr>
              <a:buFont typeface="Arial" charset="0"/>
              <a:buNone/>
            </a:pPr>
            <a:endParaRPr lang="ru-RU" sz="1100">
              <a:solidFill>
                <a:srgbClr val="333333"/>
              </a:solidFill>
            </a:endParaRPr>
          </a:p>
          <a:p>
            <a:endParaRPr lang="ru-RU"/>
          </a:p>
        </p:txBody>
      </p:sp>
      <p:pic>
        <p:nvPicPr>
          <p:cNvPr id="63492" name="Shape 181"/>
          <p:cNvPicPr preferRelativeResize="0">
            <a:picLocks noChangeAspect="1" noChangeArrowheads="1"/>
          </p:cNvPicPr>
          <p:nvPr/>
        </p:nvPicPr>
        <p:blipFill>
          <a:blip r:embed="rId3"/>
          <a:srcRect/>
          <a:stretch>
            <a:fillRect/>
          </a:stretch>
        </p:blipFill>
        <p:spPr bwMode="auto">
          <a:xfrm>
            <a:off x="609600" y="768350"/>
            <a:ext cx="4230688" cy="2212975"/>
          </a:xfrm>
          <a:prstGeom prst="rect">
            <a:avLst/>
          </a:prstGeom>
          <a:noFill/>
          <a:ln w="9525">
            <a:noFill/>
            <a:miter lim="800000"/>
            <a:headEnd/>
            <a:tailEnd/>
          </a:ln>
        </p:spPr>
      </p:pic>
      <p:pic>
        <p:nvPicPr>
          <p:cNvPr id="63493" name="Shape 182"/>
          <p:cNvPicPr preferRelativeResize="0">
            <a:picLocks noChangeAspect="1" noChangeArrowheads="1"/>
          </p:cNvPicPr>
          <p:nvPr/>
        </p:nvPicPr>
        <p:blipFill>
          <a:blip r:embed="rId4"/>
          <a:srcRect/>
          <a:stretch>
            <a:fillRect/>
          </a:stretch>
        </p:blipFill>
        <p:spPr bwMode="auto">
          <a:xfrm>
            <a:off x="4891088" y="828675"/>
            <a:ext cx="3656012" cy="3346450"/>
          </a:xfrm>
          <a:prstGeom prst="rect">
            <a:avLst/>
          </a:prstGeom>
          <a:noFill/>
          <a:ln w="9525">
            <a:noFill/>
            <a:miter lim="800000"/>
            <a:headEnd/>
            <a:tailEnd/>
          </a:ln>
        </p:spPr>
      </p:pic>
      <p:sp>
        <p:nvSpPr>
          <p:cNvPr id="63494" name="Shape 183"/>
          <p:cNvSpPr txBox="1">
            <a:spLocks noChangeArrowheads="1"/>
          </p:cNvSpPr>
          <p:nvPr/>
        </p:nvSpPr>
        <p:spPr bwMode="auto">
          <a:xfrm>
            <a:off x="128588" y="768350"/>
            <a:ext cx="266700" cy="209550"/>
          </a:xfrm>
          <a:prstGeom prst="rect">
            <a:avLst/>
          </a:prstGeom>
          <a:noFill/>
          <a:ln w="9525">
            <a:noFill/>
            <a:miter lim="800000"/>
            <a:headEnd/>
            <a:tailEnd/>
          </a:ln>
        </p:spPr>
        <p:txBody>
          <a:bodyPr lIns="91425" tIns="91425" rIns="91425" bIns="91425"/>
          <a:lstStyle/>
          <a:p>
            <a:r>
              <a:rPr lang="ru-RU" b="1"/>
              <a:t>1</a:t>
            </a:r>
          </a:p>
        </p:txBody>
      </p:sp>
      <p:sp>
        <p:nvSpPr>
          <p:cNvPr id="63495" name="Shape 184"/>
          <p:cNvSpPr txBox="1">
            <a:spLocks noChangeArrowheads="1"/>
          </p:cNvSpPr>
          <p:nvPr/>
        </p:nvSpPr>
        <p:spPr bwMode="auto">
          <a:xfrm>
            <a:off x="4318000" y="828675"/>
            <a:ext cx="349250" cy="292100"/>
          </a:xfrm>
          <a:prstGeom prst="rect">
            <a:avLst/>
          </a:prstGeom>
          <a:noFill/>
          <a:ln w="9525">
            <a:noFill/>
            <a:miter lim="800000"/>
            <a:headEnd/>
            <a:tailEnd/>
          </a:ln>
        </p:spPr>
        <p:txBody>
          <a:bodyPr lIns="91425" tIns="91425" rIns="91425" bIns="91425"/>
          <a:lstStyle/>
          <a:p>
            <a:r>
              <a:rPr lang="ru-RU" b="1"/>
              <a:t>2</a:t>
            </a:r>
          </a:p>
        </p:txBody>
      </p:sp>
      <p:pic>
        <p:nvPicPr>
          <p:cNvPr id="63496" name="Shape 185"/>
          <p:cNvPicPr preferRelativeResize="0">
            <a:picLocks noChangeAspect="1" noChangeArrowheads="1"/>
          </p:cNvPicPr>
          <p:nvPr/>
        </p:nvPicPr>
        <p:blipFill>
          <a:blip r:embed="rId5"/>
          <a:srcRect/>
          <a:stretch>
            <a:fillRect/>
          </a:stretch>
        </p:blipFill>
        <p:spPr bwMode="auto">
          <a:xfrm>
            <a:off x="384175" y="3040063"/>
            <a:ext cx="2781300" cy="638175"/>
          </a:xfrm>
          <a:prstGeom prst="rect">
            <a:avLst/>
          </a:prstGeom>
          <a:noFill/>
          <a:ln w="9525">
            <a:noFill/>
            <a:miter lim="800000"/>
            <a:headEnd/>
            <a:tailEnd/>
          </a:ln>
        </p:spPr>
      </p:pic>
      <p:sp>
        <p:nvSpPr>
          <p:cNvPr id="63497" name="Shape 186"/>
          <p:cNvSpPr txBox="1">
            <a:spLocks noChangeArrowheads="1"/>
          </p:cNvSpPr>
          <p:nvPr/>
        </p:nvSpPr>
        <p:spPr bwMode="auto">
          <a:xfrm>
            <a:off x="252413" y="3892550"/>
            <a:ext cx="4784725" cy="565150"/>
          </a:xfrm>
          <a:prstGeom prst="rect">
            <a:avLst/>
          </a:prstGeom>
          <a:noFill/>
          <a:ln w="9525">
            <a:noFill/>
            <a:miter lim="800000"/>
            <a:headEnd/>
            <a:tailEnd/>
          </a:ln>
        </p:spPr>
        <p:txBody>
          <a:bodyPr lIns="91425" tIns="91425" rIns="91425" bIns="91425" anchor="ctr"/>
          <a:lstStyle/>
          <a:p>
            <a:endParaRPr lang="ru-RU" sz="1200" b="1"/>
          </a:p>
          <a:p>
            <a:r>
              <a:rPr lang="ru-RU" sz="1200" b="1"/>
              <a:t>4. Сохраните полученный результат (файл) и</a:t>
            </a:r>
            <a:r>
              <a:rPr lang="ru-RU" sz="1200"/>
              <a:t> </a:t>
            </a:r>
            <a:r>
              <a:rPr lang="ru-RU" sz="1200" b="1"/>
              <a:t>проверьте автоматическую подборку.</a:t>
            </a:r>
          </a:p>
          <a:p>
            <a:endParaRPr lang="ru-RU" sz="1200" b="1"/>
          </a:p>
        </p:txBody>
      </p:sp>
      <p:pic>
        <p:nvPicPr>
          <p:cNvPr id="63498" name="Shape 187"/>
          <p:cNvPicPr preferRelativeResize="0">
            <a:picLocks noChangeAspect="1" noChangeArrowheads="1"/>
          </p:cNvPicPr>
          <p:nvPr/>
        </p:nvPicPr>
        <p:blipFill>
          <a:blip r:embed="rId6"/>
          <a:srcRect/>
          <a:stretch>
            <a:fillRect/>
          </a:stretch>
        </p:blipFill>
        <p:spPr bwMode="auto">
          <a:xfrm>
            <a:off x="2759075" y="4248150"/>
            <a:ext cx="2000250" cy="409575"/>
          </a:xfrm>
          <a:prstGeom prst="rect">
            <a:avLst/>
          </a:prstGeom>
          <a:noFill/>
          <a:ln w="9525">
            <a:noFill/>
            <a:miter lim="800000"/>
            <a:headEnd/>
            <a:tailEnd/>
          </a:ln>
        </p:spPr>
      </p:pic>
      <p:pic>
        <p:nvPicPr>
          <p:cNvPr id="63499" name="Shape 188"/>
          <p:cNvPicPr preferRelativeResize="0">
            <a:picLocks noChangeAspect="1" noChangeArrowheads="1"/>
          </p:cNvPicPr>
          <p:nvPr/>
        </p:nvPicPr>
        <p:blipFill>
          <a:blip r:embed="rId7"/>
          <a:srcRect/>
          <a:stretch>
            <a:fillRect/>
          </a:stretch>
        </p:blipFill>
        <p:spPr bwMode="auto">
          <a:xfrm>
            <a:off x="2571750" y="4673600"/>
            <a:ext cx="6149975" cy="1827213"/>
          </a:xfrm>
          <a:prstGeom prst="rect">
            <a:avLst/>
          </a:prstGeom>
          <a:noFill/>
          <a:ln w="9525">
            <a:noFill/>
            <a:miter lim="800000"/>
            <a:headEnd/>
            <a:tailEnd/>
          </a:ln>
        </p:spPr>
      </p:pic>
      <p:sp>
        <p:nvSpPr>
          <p:cNvPr id="63500" name="Shape 189"/>
          <p:cNvSpPr txBox="1">
            <a:spLocks noChangeArrowheads="1"/>
          </p:cNvSpPr>
          <p:nvPr/>
        </p:nvSpPr>
        <p:spPr bwMode="auto">
          <a:xfrm>
            <a:off x="50800" y="4773613"/>
            <a:ext cx="2520950" cy="1381125"/>
          </a:xfrm>
          <a:prstGeom prst="rect">
            <a:avLst/>
          </a:prstGeom>
          <a:noFill/>
          <a:ln w="9525">
            <a:noFill/>
            <a:miter lim="800000"/>
            <a:headEnd/>
            <a:tailEnd/>
          </a:ln>
        </p:spPr>
        <p:txBody>
          <a:bodyPr lIns="91425" tIns="91425" rIns="91425" bIns="91425"/>
          <a:lstStyle/>
          <a:p>
            <a:r>
              <a:rPr lang="ru-RU" b="1"/>
              <a:t>5.</a:t>
            </a:r>
            <a:r>
              <a:rPr lang="ru-RU"/>
              <a:t> </a:t>
            </a:r>
            <a:r>
              <a:rPr lang="ru-RU" b="1"/>
              <a:t>Пример полученной выгрузки (</a:t>
            </a:r>
            <a:r>
              <a:rPr lang="ru-RU" b="1" i="1"/>
              <a:t>дисциплина, карточка издания, ссылка на книгу, тип издания, версия ЭБС)</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hape 194"/>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65538" name="Shape 195"/>
          <p:cNvSpPr txBox="1">
            <a:spLocks noChangeArrowheads="1"/>
          </p:cNvSpPr>
          <p:nvPr/>
        </p:nvSpPr>
        <p:spPr bwMode="auto">
          <a:xfrm>
            <a:off x="3165475" y="263525"/>
            <a:ext cx="4784725" cy="565150"/>
          </a:xfrm>
          <a:prstGeom prst="rect">
            <a:avLst/>
          </a:prstGeom>
          <a:noFill/>
          <a:ln w="9525">
            <a:noFill/>
            <a:miter lim="800000"/>
            <a:headEnd/>
            <a:tailEnd/>
          </a:ln>
        </p:spPr>
        <p:txBody>
          <a:bodyPr lIns="91425" tIns="91425" rIns="91425" bIns="91425"/>
          <a:lstStyle/>
          <a:p>
            <a:r>
              <a:rPr lang="ru-RU" b="1"/>
              <a:t>2.Рекомендация литературы</a:t>
            </a:r>
          </a:p>
        </p:txBody>
      </p:sp>
      <p:pic>
        <p:nvPicPr>
          <p:cNvPr id="65539" name="Shape 196"/>
          <p:cNvPicPr preferRelativeResize="0">
            <a:picLocks noChangeAspect="1" noChangeArrowheads="1"/>
          </p:cNvPicPr>
          <p:nvPr/>
        </p:nvPicPr>
        <p:blipFill>
          <a:blip r:embed="rId3"/>
          <a:srcRect/>
          <a:stretch>
            <a:fillRect/>
          </a:stretch>
        </p:blipFill>
        <p:spPr bwMode="auto">
          <a:xfrm>
            <a:off x="2609850" y="2811463"/>
            <a:ext cx="6534150" cy="3952875"/>
          </a:xfrm>
          <a:prstGeom prst="rect">
            <a:avLst/>
          </a:prstGeom>
          <a:noFill/>
          <a:ln w="9525">
            <a:noFill/>
            <a:miter lim="800000"/>
            <a:headEnd/>
            <a:tailEnd/>
          </a:ln>
        </p:spPr>
      </p:pic>
      <p:sp>
        <p:nvSpPr>
          <p:cNvPr id="65540" name="Shape 197"/>
          <p:cNvSpPr txBox="1">
            <a:spLocks noChangeArrowheads="1"/>
          </p:cNvSpPr>
          <p:nvPr/>
        </p:nvSpPr>
        <p:spPr bwMode="auto">
          <a:xfrm>
            <a:off x="392113" y="828675"/>
            <a:ext cx="8359775" cy="776288"/>
          </a:xfrm>
          <a:prstGeom prst="rect">
            <a:avLst/>
          </a:prstGeom>
          <a:noFill/>
          <a:ln w="9525">
            <a:noFill/>
            <a:miter lim="800000"/>
            <a:headEnd/>
            <a:tailEnd/>
          </a:ln>
        </p:spPr>
        <p:txBody>
          <a:bodyPr lIns="91425" tIns="91425" rIns="91425" bIns="91425"/>
          <a:lstStyle/>
          <a:p>
            <a:pPr>
              <a:buClr>
                <a:srgbClr val="000000"/>
              </a:buClr>
              <a:buSzPct val="79000"/>
              <a:buFont typeface="Arial" charset="0"/>
              <a:buNone/>
            </a:pPr>
            <a:r>
              <a:rPr lang="ru-RU"/>
              <a:t>Преподаватель и сотрудники библиотеки на странице издания могут порекомендовать книгу обучающимся. В личном кабинете доступно управление (удаление) </a:t>
            </a:r>
            <a:r>
              <a:rPr lang="ru-RU" sz="1500"/>
              <a:t>собственных 	рекомендаций, а также просмотр всех рекомендаций.</a:t>
            </a:r>
          </a:p>
          <a:p>
            <a:endParaRPr lang="ru-RU"/>
          </a:p>
        </p:txBody>
      </p:sp>
      <p:pic>
        <p:nvPicPr>
          <p:cNvPr id="65541" name="Shape 198"/>
          <p:cNvPicPr preferRelativeResize="0">
            <a:picLocks noChangeAspect="1" noChangeArrowheads="1"/>
          </p:cNvPicPr>
          <p:nvPr/>
        </p:nvPicPr>
        <p:blipFill>
          <a:blip r:embed="rId4"/>
          <a:srcRect/>
          <a:stretch>
            <a:fillRect/>
          </a:stretch>
        </p:blipFill>
        <p:spPr bwMode="auto">
          <a:xfrm>
            <a:off x="82550" y="1604963"/>
            <a:ext cx="4784725" cy="3392487"/>
          </a:xfrm>
          <a:prstGeom prst="rect">
            <a:avLst/>
          </a:prstGeom>
          <a:noFill/>
          <a:ln w="9525">
            <a:noFill/>
            <a:miter lim="800000"/>
            <a:headEnd/>
            <a:tailEnd/>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hape 203"/>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67586" name="Shape 204"/>
          <p:cNvSpPr txBox="1">
            <a:spLocks noChangeArrowheads="1"/>
          </p:cNvSpPr>
          <p:nvPr/>
        </p:nvSpPr>
        <p:spPr bwMode="auto">
          <a:xfrm>
            <a:off x="3051175" y="244475"/>
            <a:ext cx="4819650" cy="582613"/>
          </a:xfrm>
          <a:prstGeom prst="rect">
            <a:avLst/>
          </a:prstGeom>
          <a:noFill/>
          <a:ln w="9525">
            <a:noFill/>
            <a:miter lim="800000"/>
            <a:headEnd/>
            <a:tailEnd/>
          </a:ln>
        </p:spPr>
        <p:txBody>
          <a:bodyPr lIns="91425" tIns="91425" rIns="91425" bIns="91425"/>
          <a:lstStyle/>
          <a:p>
            <a:r>
              <a:rPr lang="ru-RU"/>
              <a:t>3</a:t>
            </a:r>
            <a:r>
              <a:rPr lang="ru-RU" b="1"/>
              <a:t>. Размещение трудов преподавателей. Ринц</a:t>
            </a:r>
          </a:p>
        </p:txBody>
      </p:sp>
      <p:pic>
        <p:nvPicPr>
          <p:cNvPr id="67587" name="Shape 205"/>
          <p:cNvPicPr preferRelativeResize="0">
            <a:picLocks noChangeAspect="1" noChangeArrowheads="1"/>
          </p:cNvPicPr>
          <p:nvPr/>
        </p:nvPicPr>
        <p:blipFill>
          <a:blip r:embed="rId3"/>
          <a:srcRect/>
          <a:stretch>
            <a:fillRect/>
          </a:stretch>
        </p:blipFill>
        <p:spPr bwMode="auto">
          <a:xfrm>
            <a:off x="268288" y="1036638"/>
            <a:ext cx="4019550" cy="4972050"/>
          </a:xfrm>
          <a:prstGeom prst="rect">
            <a:avLst/>
          </a:prstGeom>
          <a:noFill/>
          <a:ln w="9525">
            <a:noFill/>
            <a:miter lim="800000"/>
            <a:headEnd/>
            <a:tailEnd/>
          </a:ln>
        </p:spPr>
      </p:pic>
      <p:pic>
        <p:nvPicPr>
          <p:cNvPr id="67588" name="Shape 206"/>
          <p:cNvPicPr preferRelativeResize="0">
            <a:picLocks noChangeAspect="1" noChangeArrowheads="1"/>
          </p:cNvPicPr>
          <p:nvPr/>
        </p:nvPicPr>
        <p:blipFill>
          <a:blip r:embed="rId4"/>
          <a:srcRect/>
          <a:stretch>
            <a:fillRect/>
          </a:stretch>
        </p:blipFill>
        <p:spPr bwMode="auto">
          <a:xfrm>
            <a:off x="4902200" y="722313"/>
            <a:ext cx="4075113" cy="2735262"/>
          </a:xfrm>
          <a:prstGeom prst="rect">
            <a:avLst/>
          </a:prstGeom>
          <a:noFill/>
          <a:ln w="9525">
            <a:noFill/>
            <a:miter lim="800000"/>
            <a:headEnd/>
            <a:tailEnd/>
          </a:ln>
        </p:spPr>
      </p:pic>
      <p:pic>
        <p:nvPicPr>
          <p:cNvPr id="67589" name="Shape 207"/>
          <p:cNvPicPr preferRelativeResize="0">
            <a:picLocks noChangeAspect="1" noChangeArrowheads="1"/>
          </p:cNvPicPr>
          <p:nvPr/>
        </p:nvPicPr>
        <p:blipFill>
          <a:blip r:embed="rId5"/>
          <a:srcRect/>
          <a:stretch>
            <a:fillRect/>
          </a:stretch>
        </p:blipFill>
        <p:spPr bwMode="auto">
          <a:xfrm>
            <a:off x="4894263" y="3457575"/>
            <a:ext cx="4073525" cy="3306763"/>
          </a:xfrm>
          <a:prstGeom prst="rect">
            <a:avLst/>
          </a:prstGeom>
          <a:noFill/>
          <a:ln w="9525">
            <a:noFill/>
            <a:miter lim="800000"/>
            <a:headEnd/>
            <a:tailEnd/>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hape 50"/>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32770" name="Shape 51"/>
          <p:cNvSpPr txBox="1">
            <a:spLocks noChangeArrowheads="1"/>
          </p:cNvSpPr>
          <p:nvPr/>
        </p:nvSpPr>
        <p:spPr bwMode="auto">
          <a:xfrm>
            <a:off x="3044825" y="136525"/>
            <a:ext cx="5889625" cy="642938"/>
          </a:xfrm>
          <a:prstGeom prst="rect">
            <a:avLst/>
          </a:prstGeom>
          <a:noFill/>
          <a:ln w="9525">
            <a:noFill/>
            <a:miter lim="800000"/>
            <a:headEnd/>
            <a:tailEnd/>
          </a:ln>
        </p:spPr>
        <p:txBody>
          <a:bodyPr lIns="91425" tIns="91425" rIns="91425" bIns="91425"/>
          <a:lstStyle/>
          <a:p>
            <a:endParaRPr lang="ru-RU" sz="1200" b="1"/>
          </a:p>
        </p:txBody>
      </p:sp>
      <p:sp>
        <p:nvSpPr>
          <p:cNvPr id="32771" name="Shape 52"/>
          <p:cNvSpPr txBox="1">
            <a:spLocks noChangeArrowheads="1"/>
          </p:cNvSpPr>
          <p:nvPr/>
        </p:nvSpPr>
        <p:spPr bwMode="auto">
          <a:xfrm>
            <a:off x="1095375" y="2416175"/>
            <a:ext cx="7573963" cy="2566988"/>
          </a:xfrm>
          <a:prstGeom prst="rect">
            <a:avLst/>
          </a:prstGeom>
          <a:noFill/>
          <a:ln w="9525">
            <a:noFill/>
            <a:miter lim="800000"/>
            <a:headEnd/>
            <a:tailEnd/>
          </a:ln>
        </p:spPr>
        <p:txBody>
          <a:bodyPr lIns="91425" tIns="91425" rIns="91425" bIns="91425"/>
          <a:lstStyle/>
          <a:p>
            <a:pPr algn="ctr"/>
            <a:r>
              <a:rPr lang="ru-RU" sz="3000">
                <a:solidFill>
                  <a:srgbClr val="274E13"/>
                </a:solidFill>
              </a:rPr>
              <a:t>САМОСТОЯТЕЛЬНАЯ РЕГИСТРАЦИЯ ПОЛЬЗОВАТЕЛЕЙ. РАБОТА В ЭБС</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hape 212"/>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69634" name="Shape 213"/>
          <p:cNvSpPr txBox="1">
            <a:spLocks noChangeArrowheads="1"/>
          </p:cNvSpPr>
          <p:nvPr/>
        </p:nvSpPr>
        <p:spPr bwMode="auto">
          <a:xfrm>
            <a:off x="3051175" y="185738"/>
            <a:ext cx="4819650" cy="641350"/>
          </a:xfrm>
          <a:prstGeom prst="rect">
            <a:avLst/>
          </a:prstGeom>
          <a:noFill/>
          <a:ln w="9525">
            <a:noFill/>
            <a:miter lim="800000"/>
            <a:headEnd/>
            <a:tailEnd/>
          </a:ln>
        </p:spPr>
        <p:txBody>
          <a:bodyPr lIns="91425" tIns="91425" rIns="91425" bIns="91425"/>
          <a:lstStyle/>
          <a:p>
            <a:r>
              <a:rPr lang="ru-RU"/>
              <a:t> </a:t>
            </a:r>
            <a:r>
              <a:rPr lang="ru-RU" b="1"/>
              <a:t>Размещение трудов преподавателей. Ринц</a:t>
            </a:r>
          </a:p>
        </p:txBody>
      </p:sp>
      <p:pic>
        <p:nvPicPr>
          <p:cNvPr id="69635" name="Shape 214"/>
          <p:cNvPicPr preferRelativeResize="0">
            <a:picLocks noChangeAspect="1" noChangeArrowheads="1"/>
          </p:cNvPicPr>
          <p:nvPr/>
        </p:nvPicPr>
        <p:blipFill>
          <a:blip r:embed="rId3"/>
          <a:srcRect/>
          <a:stretch>
            <a:fillRect/>
          </a:stretch>
        </p:blipFill>
        <p:spPr bwMode="auto">
          <a:xfrm>
            <a:off x="955675" y="593725"/>
            <a:ext cx="7715250" cy="6264275"/>
          </a:xfrm>
          <a:prstGeom prst="rect">
            <a:avLst/>
          </a:prstGeom>
          <a:noFill/>
          <a:ln w="9525">
            <a:noFill/>
            <a:miter lim="800000"/>
            <a:headEnd/>
            <a:tailEnd/>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hape 219"/>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pic>
        <p:nvPicPr>
          <p:cNvPr id="71682" name="Shape 220"/>
          <p:cNvPicPr preferRelativeResize="0">
            <a:picLocks noChangeAspect="1" noChangeArrowheads="1"/>
          </p:cNvPicPr>
          <p:nvPr/>
        </p:nvPicPr>
        <p:blipFill>
          <a:blip r:embed="rId3"/>
          <a:srcRect/>
          <a:stretch>
            <a:fillRect/>
          </a:stretch>
        </p:blipFill>
        <p:spPr bwMode="auto">
          <a:xfrm>
            <a:off x="103188" y="954088"/>
            <a:ext cx="8813800" cy="5934075"/>
          </a:xfrm>
          <a:prstGeom prst="rect">
            <a:avLst/>
          </a:prstGeom>
          <a:noFill/>
          <a:ln w="9525">
            <a:noFill/>
            <a:miter lim="800000"/>
            <a:headEnd/>
            <a:tailEnd/>
          </a:ln>
        </p:spPr>
      </p:pic>
      <p:sp>
        <p:nvSpPr>
          <p:cNvPr id="71683" name="Shape 221"/>
          <p:cNvSpPr txBox="1">
            <a:spLocks noChangeArrowheads="1"/>
          </p:cNvSpPr>
          <p:nvPr/>
        </p:nvSpPr>
        <p:spPr bwMode="auto">
          <a:xfrm>
            <a:off x="3051175" y="244475"/>
            <a:ext cx="4819650" cy="582613"/>
          </a:xfrm>
          <a:prstGeom prst="rect">
            <a:avLst/>
          </a:prstGeom>
          <a:noFill/>
          <a:ln w="9525">
            <a:noFill/>
            <a:miter lim="800000"/>
            <a:headEnd/>
            <a:tailEnd/>
          </a:ln>
        </p:spPr>
        <p:txBody>
          <a:bodyPr lIns="91425" tIns="91425" rIns="91425" bIns="91425"/>
          <a:lstStyle/>
          <a:p>
            <a:r>
              <a:rPr lang="ru-RU"/>
              <a:t> Размещение трудов преподавателей. Ринц</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hape 226"/>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pic>
        <p:nvPicPr>
          <p:cNvPr id="73730" name="Shape 227"/>
          <p:cNvPicPr preferRelativeResize="0">
            <a:picLocks noChangeAspect="1" noChangeArrowheads="1"/>
          </p:cNvPicPr>
          <p:nvPr/>
        </p:nvPicPr>
        <p:blipFill>
          <a:blip r:embed="rId3"/>
          <a:srcRect/>
          <a:stretch>
            <a:fillRect/>
          </a:stretch>
        </p:blipFill>
        <p:spPr bwMode="auto">
          <a:xfrm>
            <a:off x="231775" y="704850"/>
            <a:ext cx="8793163" cy="6134100"/>
          </a:xfrm>
          <a:prstGeom prst="rect">
            <a:avLst/>
          </a:prstGeom>
          <a:noFill/>
          <a:ln w="9525">
            <a:noFill/>
            <a:miter lim="800000"/>
            <a:headEnd/>
            <a:tailEnd/>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hape 232"/>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pic>
        <p:nvPicPr>
          <p:cNvPr id="75778" name="Shape 233"/>
          <p:cNvPicPr preferRelativeResize="0">
            <a:picLocks noChangeAspect="1" noChangeArrowheads="1"/>
          </p:cNvPicPr>
          <p:nvPr/>
        </p:nvPicPr>
        <p:blipFill>
          <a:blip r:embed="rId3"/>
          <a:srcRect/>
          <a:stretch>
            <a:fillRect/>
          </a:stretch>
        </p:blipFill>
        <p:spPr bwMode="auto">
          <a:xfrm>
            <a:off x="0" y="731838"/>
            <a:ext cx="9144000" cy="6119812"/>
          </a:xfrm>
          <a:prstGeom prst="rect">
            <a:avLst/>
          </a:prstGeom>
          <a:noFill/>
          <a:ln w="9525">
            <a:noFill/>
            <a:miter lim="800000"/>
            <a:headEnd/>
            <a:tailEnd/>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hape 238"/>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77826" name="Shape 239"/>
          <p:cNvSpPr txBox="1">
            <a:spLocks noChangeArrowheads="1"/>
          </p:cNvSpPr>
          <p:nvPr/>
        </p:nvSpPr>
        <p:spPr bwMode="auto">
          <a:xfrm>
            <a:off x="3470275" y="58738"/>
            <a:ext cx="4411663" cy="569912"/>
          </a:xfrm>
          <a:prstGeom prst="rect">
            <a:avLst/>
          </a:prstGeom>
          <a:noFill/>
          <a:ln w="9525">
            <a:noFill/>
            <a:miter lim="800000"/>
            <a:headEnd/>
            <a:tailEnd/>
          </a:ln>
        </p:spPr>
        <p:txBody>
          <a:bodyPr lIns="91425" tIns="91425" rIns="91425" bIns="91425"/>
          <a:lstStyle/>
          <a:p>
            <a:r>
              <a:rPr lang="ru-RU" b="1"/>
              <a:t>5. Работа с модулем “Новые поступления”</a:t>
            </a:r>
          </a:p>
        </p:txBody>
      </p:sp>
      <p:sp>
        <p:nvSpPr>
          <p:cNvPr id="77827" name="Shape 240"/>
          <p:cNvSpPr txBox="1">
            <a:spLocks noChangeArrowheads="1"/>
          </p:cNvSpPr>
          <p:nvPr/>
        </p:nvSpPr>
        <p:spPr bwMode="auto">
          <a:xfrm>
            <a:off x="349250" y="639763"/>
            <a:ext cx="8510588" cy="774700"/>
          </a:xfrm>
          <a:prstGeom prst="rect">
            <a:avLst/>
          </a:prstGeom>
          <a:noFill/>
          <a:ln w="9525">
            <a:noFill/>
            <a:miter lim="800000"/>
            <a:headEnd/>
            <a:tailEnd/>
          </a:ln>
        </p:spPr>
        <p:txBody>
          <a:bodyPr lIns="91425" tIns="91425" rIns="91425" bIns="91425"/>
          <a:lstStyle/>
          <a:p>
            <a:r>
              <a:rPr lang="ru-RU"/>
              <a:t>Доступен для всех групп пользователей и служит эффективным инструментом для получения актуальных данных о новинках в режиме онлайн (новинки доступны сразу после их загрузки в систему).</a:t>
            </a:r>
          </a:p>
          <a:p>
            <a:endParaRPr lang="ru-RU"/>
          </a:p>
        </p:txBody>
      </p:sp>
      <p:pic>
        <p:nvPicPr>
          <p:cNvPr id="77828" name="Shape 241"/>
          <p:cNvPicPr preferRelativeResize="0">
            <a:picLocks noChangeAspect="1" noChangeArrowheads="1"/>
          </p:cNvPicPr>
          <p:nvPr/>
        </p:nvPicPr>
        <p:blipFill>
          <a:blip r:embed="rId3"/>
          <a:srcRect/>
          <a:stretch>
            <a:fillRect/>
          </a:stretch>
        </p:blipFill>
        <p:spPr bwMode="auto">
          <a:xfrm>
            <a:off x="528638" y="1608138"/>
            <a:ext cx="2695575" cy="1238250"/>
          </a:xfrm>
          <a:prstGeom prst="rect">
            <a:avLst/>
          </a:prstGeom>
          <a:noFill/>
          <a:ln w="9525">
            <a:noFill/>
            <a:miter lim="800000"/>
            <a:headEnd/>
            <a:tailEnd/>
          </a:ln>
        </p:spPr>
      </p:pic>
      <p:pic>
        <p:nvPicPr>
          <p:cNvPr id="77829" name="Shape 242"/>
          <p:cNvPicPr preferRelativeResize="0">
            <a:picLocks noChangeAspect="1" noChangeArrowheads="1"/>
          </p:cNvPicPr>
          <p:nvPr/>
        </p:nvPicPr>
        <p:blipFill>
          <a:blip r:embed="rId4"/>
          <a:srcRect/>
          <a:stretch>
            <a:fillRect/>
          </a:stretch>
        </p:blipFill>
        <p:spPr bwMode="auto">
          <a:xfrm>
            <a:off x="815975" y="3109913"/>
            <a:ext cx="8191500" cy="2152650"/>
          </a:xfrm>
          <a:prstGeom prst="rect">
            <a:avLst/>
          </a:prstGeom>
          <a:noFill/>
          <a:ln w="9525">
            <a:noFill/>
            <a:miter lim="800000"/>
            <a:headEnd/>
            <a:tailEnd/>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hape 247"/>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79874" name="Shape 248"/>
          <p:cNvSpPr txBox="1">
            <a:spLocks noChangeArrowheads="1"/>
          </p:cNvSpPr>
          <p:nvPr/>
        </p:nvSpPr>
        <p:spPr bwMode="auto">
          <a:xfrm>
            <a:off x="3470275" y="58738"/>
            <a:ext cx="4411663" cy="569912"/>
          </a:xfrm>
          <a:prstGeom prst="rect">
            <a:avLst/>
          </a:prstGeom>
          <a:noFill/>
          <a:ln w="9525">
            <a:noFill/>
            <a:miter lim="800000"/>
            <a:headEnd/>
            <a:tailEnd/>
          </a:ln>
        </p:spPr>
        <p:txBody>
          <a:bodyPr lIns="91425" tIns="91425" rIns="91425" bIns="91425"/>
          <a:lstStyle/>
          <a:p>
            <a:r>
              <a:rPr lang="ru-RU" b="1"/>
              <a:t>5. Работа с модулем “Новые поступления”</a:t>
            </a:r>
          </a:p>
        </p:txBody>
      </p:sp>
      <p:sp>
        <p:nvSpPr>
          <p:cNvPr id="79875" name="Shape 249"/>
          <p:cNvSpPr txBox="1">
            <a:spLocks noChangeArrowheads="1"/>
          </p:cNvSpPr>
          <p:nvPr/>
        </p:nvSpPr>
        <p:spPr bwMode="auto">
          <a:xfrm>
            <a:off x="349250" y="639763"/>
            <a:ext cx="8510588" cy="774700"/>
          </a:xfrm>
          <a:prstGeom prst="rect">
            <a:avLst/>
          </a:prstGeom>
          <a:noFill/>
          <a:ln w="9525">
            <a:noFill/>
            <a:miter lim="800000"/>
            <a:headEnd/>
            <a:tailEnd/>
          </a:ln>
        </p:spPr>
        <p:txBody>
          <a:bodyPr lIns="91425" tIns="91425" rIns="91425" bIns="91425"/>
          <a:lstStyle/>
          <a:p>
            <a:r>
              <a:rPr lang="ru-RU" b="1"/>
              <a:t>Возможность фильтрации новинок по УГС, позволяет получить более точную подборку изданий. Возможен выбор нескольких УГС сразу.</a:t>
            </a:r>
          </a:p>
        </p:txBody>
      </p:sp>
      <p:pic>
        <p:nvPicPr>
          <p:cNvPr id="79876" name="Shape 250"/>
          <p:cNvPicPr preferRelativeResize="0">
            <a:picLocks noChangeAspect="1" noChangeArrowheads="1"/>
          </p:cNvPicPr>
          <p:nvPr/>
        </p:nvPicPr>
        <p:blipFill>
          <a:blip r:embed="rId3"/>
          <a:srcRect/>
          <a:stretch>
            <a:fillRect/>
          </a:stretch>
        </p:blipFill>
        <p:spPr bwMode="auto">
          <a:xfrm>
            <a:off x="349250" y="1425575"/>
            <a:ext cx="3784600" cy="5157788"/>
          </a:xfrm>
          <a:prstGeom prst="rect">
            <a:avLst/>
          </a:prstGeom>
          <a:noFill/>
          <a:ln w="9525">
            <a:noFill/>
            <a:miter lim="800000"/>
            <a:headEnd/>
            <a:tailEnd/>
          </a:ln>
        </p:spPr>
      </p:pic>
      <p:pic>
        <p:nvPicPr>
          <p:cNvPr id="79877" name="Shape 251"/>
          <p:cNvPicPr preferRelativeResize="0">
            <a:picLocks noChangeAspect="1" noChangeArrowheads="1"/>
          </p:cNvPicPr>
          <p:nvPr/>
        </p:nvPicPr>
        <p:blipFill>
          <a:blip r:embed="rId4"/>
          <a:srcRect/>
          <a:stretch>
            <a:fillRect/>
          </a:stretch>
        </p:blipFill>
        <p:spPr bwMode="auto">
          <a:xfrm>
            <a:off x="4795838" y="1809750"/>
            <a:ext cx="2438400" cy="4854575"/>
          </a:xfrm>
          <a:prstGeom prst="rect">
            <a:avLst/>
          </a:prstGeom>
          <a:noFill/>
          <a:ln w="9525">
            <a:noFill/>
            <a:miter lim="800000"/>
            <a:headEnd/>
            <a:tailEnd/>
          </a:ln>
        </p:spPr>
      </p:pic>
      <p:pic>
        <p:nvPicPr>
          <p:cNvPr id="79878" name="Shape 252"/>
          <p:cNvPicPr preferRelativeResize="0">
            <a:picLocks noChangeAspect="1" noChangeArrowheads="1"/>
          </p:cNvPicPr>
          <p:nvPr/>
        </p:nvPicPr>
        <p:blipFill>
          <a:blip r:embed="rId5"/>
          <a:srcRect/>
          <a:stretch>
            <a:fillRect/>
          </a:stretch>
        </p:blipFill>
        <p:spPr bwMode="auto">
          <a:xfrm>
            <a:off x="4665663" y="1239838"/>
            <a:ext cx="4194175" cy="569912"/>
          </a:xfrm>
          <a:prstGeom prst="rect">
            <a:avLst/>
          </a:prstGeom>
          <a:noFill/>
          <a:ln w="9525">
            <a:noFill/>
            <a:miter lim="800000"/>
            <a:headEnd/>
            <a:tailEnd/>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hape 257"/>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81922" name="Shape 258"/>
          <p:cNvSpPr txBox="1">
            <a:spLocks noChangeArrowheads="1"/>
          </p:cNvSpPr>
          <p:nvPr/>
        </p:nvSpPr>
        <p:spPr bwMode="auto">
          <a:xfrm>
            <a:off x="3470275" y="58738"/>
            <a:ext cx="4411663" cy="569912"/>
          </a:xfrm>
          <a:prstGeom prst="rect">
            <a:avLst/>
          </a:prstGeom>
          <a:noFill/>
          <a:ln w="9525">
            <a:noFill/>
            <a:miter lim="800000"/>
            <a:headEnd/>
            <a:tailEnd/>
          </a:ln>
        </p:spPr>
        <p:txBody>
          <a:bodyPr lIns="91425" tIns="91425" rIns="91425" bIns="91425"/>
          <a:lstStyle/>
          <a:p>
            <a:r>
              <a:rPr lang="ru-RU" b="1"/>
              <a:t>5. Работа с модулем “Новые поступления”</a:t>
            </a:r>
          </a:p>
        </p:txBody>
      </p:sp>
      <p:sp>
        <p:nvSpPr>
          <p:cNvPr id="81923" name="Shape 259"/>
          <p:cNvSpPr txBox="1">
            <a:spLocks noChangeArrowheads="1"/>
          </p:cNvSpPr>
          <p:nvPr/>
        </p:nvSpPr>
        <p:spPr bwMode="auto">
          <a:xfrm>
            <a:off x="349250" y="639763"/>
            <a:ext cx="8510588" cy="774700"/>
          </a:xfrm>
          <a:prstGeom prst="rect">
            <a:avLst/>
          </a:prstGeom>
          <a:noFill/>
          <a:ln w="9525">
            <a:noFill/>
            <a:miter lim="800000"/>
            <a:headEnd/>
            <a:tailEnd/>
          </a:ln>
        </p:spPr>
        <p:txBody>
          <a:bodyPr lIns="91425" tIns="91425" rIns="91425" bIns="91425"/>
          <a:lstStyle/>
          <a:p>
            <a:r>
              <a:rPr lang="ru-RU" b="1"/>
              <a:t> Полученный список изданий.</a:t>
            </a:r>
          </a:p>
        </p:txBody>
      </p:sp>
      <p:pic>
        <p:nvPicPr>
          <p:cNvPr id="81924" name="Shape 260"/>
          <p:cNvPicPr preferRelativeResize="0">
            <a:picLocks noChangeAspect="1" noChangeArrowheads="1"/>
          </p:cNvPicPr>
          <p:nvPr/>
        </p:nvPicPr>
        <p:blipFill>
          <a:blip r:embed="rId3"/>
          <a:srcRect/>
          <a:stretch>
            <a:fillRect/>
          </a:stretch>
        </p:blipFill>
        <p:spPr bwMode="auto">
          <a:xfrm>
            <a:off x="454025" y="1047750"/>
            <a:ext cx="7427913" cy="5080000"/>
          </a:xfrm>
          <a:prstGeom prst="rect">
            <a:avLst/>
          </a:prstGeom>
          <a:noFill/>
          <a:ln w="9525">
            <a:noFill/>
            <a:miter lim="800000"/>
            <a:headEnd/>
            <a:tailEnd/>
          </a:ln>
        </p:spPr>
      </p:pic>
      <p:pic>
        <p:nvPicPr>
          <p:cNvPr id="81925" name="Shape 261"/>
          <p:cNvPicPr preferRelativeResize="0">
            <a:picLocks noChangeAspect="1" noChangeArrowheads="1"/>
          </p:cNvPicPr>
          <p:nvPr/>
        </p:nvPicPr>
        <p:blipFill>
          <a:blip r:embed="rId4"/>
          <a:srcRect/>
          <a:stretch>
            <a:fillRect/>
          </a:stretch>
        </p:blipFill>
        <p:spPr bwMode="auto">
          <a:xfrm>
            <a:off x="6008688" y="5537200"/>
            <a:ext cx="3086100" cy="590550"/>
          </a:xfrm>
          <a:prstGeom prst="rect">
            <a:avLst/>
          </a:prstGeom>
          <a:noFill/>
          <a:ln w="9525">
            <a:noFill/>
            <a:miter lim="800000"/>
            <a:headEnd/>
            <a:tailEnd/>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hape 266"/>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83970" name="Shape 267"/>
          <p:cNvSpPr txBox="1">
            <a:spLocks noChangeArrowheads="1"/>
          </p:cNvSpPr>
          <p:nvPr/>
        </p:nvSpPr>
        <p:spPr bwMode="auto">
          <a:xfrm>
            <a:off x="1128713" y="1944688"/>
            <a:ext cx="7499350" cy="3503612"/>
          </a:xfrm>
          <a:prstGeom prst="rect">
            <a:avLst/>
          </a:prstGeom>
          <a:noFill/>
          <a:ln w="9525">
            <a:noFill/>
            <a:miter lim="800000"/>
            <a:headEnd/>
            <a:tailEnd/>
          </a:ln>
        </p:spPr>
        <p:txBody>
          <a:bodyPr lIns="91425" tIns="91425" rIns="91425" bIns="91425"/>
          <a:lstStyle/>
          <a:p>
            <a:pPr indent="457200" algn="ctr"/>
            <a:r>
              <a:rPr lang="ru-RU" sz="3000">
                <a:solidFill>
                  <a:srgbClr val="274E13"/>
                </a:solidFill>
              </a:rPr>
              <a:t>Работа в системе. Поиск изданий. Каталоги ЭБС </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hape 272"/>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273" name="Shape 273"/>
          <p:cNvSpPr txBox="1"/>
          <p:nvPr/>
        </p:nvSpPr>
        <p:spPr>
          <a:xfrm>
            <a:off x="3435350" y="128588"/>
            <a:ext cx="5146675" cy="709612"/>
          </a:xfrm>
          <a:prstGeom prst="rect">
            <a:avLst/>
          </a:prstGeom>
          <a:noFill/>
          <a:ln>
            <a:noFill/>
          </a:ln>
        </p:spPr>
        <p:txBody>
          <a:bodyPr lIns="91425" tIns="91425" rIns="91425" bIns="91425"/>
          <a:lstStyle/>
          <a:p>
            <a:pPr marL="457200" indent="-228600">
              <a:buFontTx/>
              <a:buAutoNum type="arabicPeriod"/>
            </a:pPr>
            <a:r>
              <a:rPr lang="ru-RU" b="1"/>
              <a:t>Поиск изданий в ЭБС. Интуитивный поиск</a:t>
            </a:r>
          </a:p>
          <a:p>
            <a:pPr marL="457200" indent="-228600"/>
            <a:endParaRPr lang="ru-RU" b="1"/>
          </a:p>
        </p:txBody>
      </p:sp>
      <p:pic>
        <p:nvPicPr>
          <p:cNvPr id="86019" name="Shape 274"/>
          <p:cNvPicPr preferRelativeResize="0">
            <a:picLocks noChangeAspect="1" noChangeArrowheads="1"/>
          </p:cNvPicPr>
          <p:nvPr/>
        </p:nvPicPr>
        <p:blipFill>
          <a:blip r:embed="rId3"/>
          <a:srcRect/>
          <a:stretch>
            <a:fillRect/>
          </a:stretch>
        </p:blipFill>
        <p:spPr bwMode="auto">
          <a:xfrm>
            <a:off x="152400" y="838200"/>
            <a:ext cx="8918575" cy="5764213"/>
          </a:xfrm>
          <a:prstGeom prst="rect">
            <a:avLst/>
          </a:prstGeom>
          <a:noFill/>
          <a:ln w="9525">
            <a:noFill/>
            <a:miter lim="800000"/>
            <a:headEnd/>
            <a:tailEnd/>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hape 279"/>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pic>
        <p:nvPicPr>
          <p:cNvPr id="88066" name="Shape 280"/>
          <p:cNvPicPr preferRelativeResize="0">
            <a:picLocks noChangeAspect="1" noChangeArrowheads="1"/>
          </p:cNvPicPr>
          <p:nvPr/>
        </p:nvPicPr>
        <p:blipFill>
          <a:blip r:embed="rId3"/>
          <a:srcRect/>
          <a:stretch>
            <a:fillRect/>
          </a:stretch>
        </p:blipFill>
        <p:spPr bwMode="auto">
          <a:xfrm>
            <a:off x="174625" y="893763"/>
            <a:ext cx="8848725" cy="5302250"/>
          </a:xfrm>
          <a:prstGeom prst="rect">
            <a:avLst/>
          </a:prstGeom>
          <a:noFill/>
          <a:ln w="9525">
            <a:noFill/>
            <a:miter lim="800000"/>
            <a:headEnd/>
            <a:tailEnd/>
          </a:ln>
        </p:spPr>
      </p:pic>
      <p:sp>
        <p:nvSpPr>
          <p:cNvPr id="88067" name="Shape 281"/>
          <p:cNvSpPr txBox="1">
            <a:spLocks noChangeArrowheads="1"/>
          </p:cNvSpPr>
          <p:nvPr/>
        </p:nvSpPr>
        <p:spPr bwMode="auto">
          <a:xfrm>
            <a:off x="3387725" y="198438"/>
            <a:ext cx="4600575" cy="511175"/>
          </a:xfrm>
          <a:prstGeom prst="rect">
            <a:avLst/>
          </a:prstGeom>
          <a:noFill/>
          <a:ln w="9525">
            <a:noFill/>
            <a:miter lim="800000"/>
            <a:headEnd/>
            <a:tailEnd/>
          </a:ln>
        </p:spPr>
        <p:txBody>
          <a:bodyPr lIns="91425" tIns="91425" rIns="91425" bIns="91425"/>
          <a:lstStyle/>
          <a:p>
            <a:r>
              <a:rPr lang="ru-RU" b="1"/>
              <a:t>Страница издания</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hape 57"/>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pic>
        <p:nvPicPr>
          <p:cNvPr id="34818" name="Shape 58"/>
          <p:cNvPicPr preferRelativeResize="0">
            <a:picLocks noChangeAspect="1" noChangeArrowheads="1"/>
          </p:cNvPicPr>
          <p:nvPr/>
        </p:nvPicPr>
        <p:blipFill>
          <a:blip r:embed="rId3"/>
          <a:srcRect/>
          <a:stretch>
            <a:fillRect/>
          </a:stretch>
        </p:blipFill>
        <p:spPr bwMode="auto">
          <a:xfrm>
            <a:off x="774700" y="779463"/>
            <a:ext cx="8159750" cy="5983287"/>
          </a:xfrm>
          <a:prstGeom prst="rect">
            <a:avLst/>
          </a:prstGeom>
          <a:noFill/>
          <a:ln w="9525">
            <a:noFill/>
            <a:miter lim="800000"/>
            <a:headEnd/>
            <a:tailEnd/>
          </a:ln>
        </p:spPr>
      </p:pic>
      <p:sp>
        <p:nvSpPr>
          <p:cNvPr id="34819" name="Shape 59"/>
          <p:cNvSpPr txBox="1">
            <a:spLocks noChangeArrowheads="1"/>
          </p:cNvSpPr>
          <p:nvPr/>
        </p:nvSpPr>
        <p:spPr bwMode="auto">
          <a:xfrm>
            <a:off x="3044825" y="136525"/>
            <a:ext cx="5889625" cy="642938"/>
          </a:xfrm>
          <a:prstGeom prst="rect">
            <a:avLst/>
          </a:prstGeom>
          <a:noFill/>
          <a:ln w="9525">
            <a:noFill/>
            <a:miter lim="800000"/>
            <a:headEnd/>
            <a:tailEnd/>
          </a:ln>
        </p:spPr>
        <p:txBody>
          <a:bodyPr lIns="91425" tIns="91425" rIns="91425" bIns="91425"/>
          <a:lstStyle/>
          <a:p>
            <a:pPr marL="457200" indent="-228600" algn="ctr">
              <a:buFontTx/>
              <a:buAutoNum type="arabicPeriod"/>
            </a:pPr>
            <a:r>
              <a:rPr lang="ru-RU" b="1"/>
              <a:t>ПЕРСОНАЛЬНАЯ РЕГИСТРАЦИЯ. ВЫБОР ТИПА ПОЛЬЗОВАТЕЛЯ </a:t>
            </a:r>
            <a:r>
              <a:rPr lang="ru-RU" sz="900" b="1"/>
              <a:t>(ОСУЩЕСТВЛЯЕТСЯ ПОЛЬЗОВАТЕЛЯМИ САМОСТОЯТЕЛЬНО</a:t>
            </a:r>
            <a:r>
              <a:rPr lang="ru-RU" sz="1200" b="1"/>
              <a:t>)</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hape 286"/>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90114" name="Shape 287"/>
          <p:cNvSpPr txBox="1">
            <a:spLocks noChangeArrowheads="1"/>
          </p:cNvSpPr>
          <p:nvPr/>
        </p:nvSpPr>
        <p:spPr bwMode="auto">
          <a:xfrm>
            <a:off x="3387725" y="198438"/>
            <a:ext cx="4600575" cy="511175"/>
          </a:xfrm>
          <a:prstGeom prst="rect">
            <a:avLst/>
          </a:prstGeom>
          <a:noFill/>
          <a:ln w="9525">
            <a:noFill/>
            <a:miter lim="800000"/>
            <a:headEnd/>
            <a:tailEnd/>
          </a:ln>
        </p:spPr>
        <p:txBody>
          <a:bodyPr lIns="91425" tIns="91425" rIns="91425" bIns="91425"/>
          <a:lstStyle/>
          <a:p>
            <a:r>
              <a:rPr lang="ru-RU" b="1"/>
              <a:t>2. Работа с каталогами. Каталог книг</a:t>
            </a:r>
          </a:p>
        </p:txBody>
      </p:sp>
      <p:pic>
        <p:nvPicPr>
          <p:cNvPr id="90115" name="Shape 288"/>
          <p:cNvPicPr preferRelativeResize="0">
            <a:picLocks noChangeAspect="1" noChangeArrowheads="1"/>
          </p:cNvPicPr>
          <p:nvPr/>
        </p:nvPicPr>
        <p:blipFill>
          <a:blip r:embed="rId3"/>
          <a:srcRect/>
          <a:stretch>
            <a:fillRect/>
          </a:stretch>
        </p:blipFill>
        <p:spPr bwMode="auto">
          <a:xfrm>
            <a:off x="655638" y="1293813"/>
            <a:ext cx="6734175" cy="447675"/>
          </a:xfrm>
          <a:prstGeom prst="rect">
            <a:avLst/>
          </a:prstGeom>
          <a:noFill/>
          <a:ln w="9525">
            <a:noFill/>
            <a:miter lim="800000"/>
            <a:headEnd/>
            <a:tailEnd/>
          </a:ln>
        </p:spPr>
      </p:pic>
      <p:sp>
        <p:nvSpPr>
          <p:cNvPr id="90116" name="Shape 289"/>
          <p:cNvSpPr txBox="1">
            <a:spLocks noChangeArrowheads="1"/>
          </p:cNvSpPr>
          <p:nvPr/>
        </p:nvSpPr>
        <p:spPr bwMode="auto">
          <a:xfrm>
            <a:off x="919163" y="814388"/>
            <a:ext cx="7196137" cy="344487"/>
          </a:xfrm>
          <a:prstGeom prst="rect">
            <a:avLst/>
          </a:prstGeom>
          <a:noFill/>
          <a:ln w="9525">
            <a:noFill/>
            <a:miter lim="800000"/>
            <a:headEnd/>
            <a:tailEnd/>
          </a:ln>
        </p:spPr>
        <p:txBody>
          <a:bodyPr lIns="91425" tIns="91425" rIns="91425" bIns="91425"/>
          <a:lstStyle/>
          <a:p>
            <a:r>
              <a:rPr lang="ru-RU"/>
              <a:t>В основном меню содержится 5 основных каталогов материалов ЭБС </a:t>
            </a:r>
          </a:p>
        </p:txBody>
      </p:sp>
      <p:pic>
        <p:nvPicPr>
          <p:cNvPr id="90117" name="Shape 290"/>
          <p:cNvPicPr preferRelativeResize="0">
            <a:picLocks noChangeAspect="1" noChangeArrowheads="1"/>
          </p:cNvPicPr>
          <p:nvPr/>
        </p:nvPicPr>
        <p:blipFill>
          <a:blip r:embed="rId4"/>
          <a:srcRect/>
          <a:stretch>
            <a:fillRect/>
          </a:stretch>
        </p:blipFill>
        <p:spPr bwMode="auto">
          <a:xfrm>
            <a:off x="528638" y="2038350"/>
            <a:ext cx="2733675" cy="1866900"/>
          </a:xfrm>
          <a:prstGeom prst="rect">
            <a:avLst/>
          </a:prstGeom>
          <a:noFill/>
          <a:ln w="9525">
            <a:noFill/>
            <a:miter lim="800000"/>
            <a:headEnd/>
            <a:tailEnd/>
          </a:ln>
        </p:spPr>
      </p:pic>
      <p:sp>
        <p:nvSpPr>
          <p:cNvPr id="90118" name="Shape 291"/>
          <p:cNvSpPr txBox="1">
            <a:spLocks noChangeArrowheads="1"/>
          </p:cNvSpPr>
          <p:nvPr/>
        </p:nvSpPr>
        <p:spPr bwMode="auto">
          <a:xfrm>
            <a:off x="3946525" y="2282825"/>
            <a:ext cx="4738688" cy="1012825"/>
          </a:xfrm>
          <a:prstGeom prst="rect">
            <a:avLst/>
          </a:prstGeom>
          <a:noFill/>
          <a:ln w="9525">
            <a:noFill/>
            <a:miter lim="800000"/>
            <a:headEnd/>
            <a:tailEnd/>
          </a:ln>
        </p:spPr>
        <p:txBody>
          <a:bodyPr lIns="91425" tIns="91425" rIns="91425" bIns="91425"/>
          <a:lstStyle/>
          <a:p>
            <a:r>
              <a:rPr lang="ru-RU"/>
              <a:t>В каталоге книг возможен выбор формирования каталога по целевому назначению - ВПО, СПО, школа. </a:t>
            </a:r>
          </a:p>
          <a:p>
            <a:endParaRPr lang="ru-RU"/>
          </a:p>
          <a:p>
            <a:endParaRPr lang="ru-RU"/>
          </a:p>
        </p:txBody>
      </p:sp>
      <p:pic>
        <p:nvPicPr>
          <p:cNvPr id="90119" name="Shape 292"/>
          <p:cNvPicPr preferRelativeResize="0">
            <a:picLocks noChangeAspect="1" noChangeArrowheads="1"/>
          </p:cNvPicPr>
          <p:nvPr/>
        </p:nvPicPr>
        <p:blipFill>
          <a:blip r:embed="rId5"/>
          <a:srcRect/>
          <a:stretch>
            <a:fillRect/>
          </a:stretch>
        </p:blipFill>
        <p:spPr bwMode="auto">
          <a:xfrm>
            <a:off x="3178175" y="5194300"/>
            <a:ext cx="2552700" cy="371475"/>
          </a:xfrm>
          <a:prstGeom prst="rect">
            <a:avLst/>
          </a:prstGeom>
          <a:noFill/>
          <a:ln w="9525">
            <a:noFill/>
            <a:miter lim="800000"/>
            <a:headEnd/>
            <a:tailEnd/>
          </a:ln>
        </p:spPr>
      </p:pic>
      <p:sp>
        <p:nvSpPr>
          <p:cNvPr id="90120" name="Shape 293"/>
          <p:cNvSpPr txBox="1">
            <a:spLocks noChangeArrowheads="1"/>
          </p:cNvSpPr>
          <p:nvPr/>
        </p:nvSpPr>
        <p:spPr bwMode="auto">
          <a:xfrm>
            <a:off x="628650" y="4075113"/>
            <a:ext cx="7358063" cy="512762"/>
          </a:xfrm>
          <a:prstGeom prst="rect">
            <a:avLst/>
          </a:prstGeom>
          <a:noFill/>
          <a:ln w="9525">
            <a:noFill/>
            <a:miter lim="800000"/>
            <a:headEnd/>
            <a:tailEnd/>
          </a:ln>
        </p:spPr>
        <p:txBody>
          <a:bodyPr lIns="91425" tIns="91425" rIns="91425" bIns="91425"/>
          <a:lstStyle/>
          <a:p>
            <a:r>
              <a:rPr lang="ru-RU" b="1"/>
              <a:t>Возможен выбор любого классификатора каталога изданий - ОКСО, новые УГС или ББК</a:t>
            </a:r>
          </a:p>
          <a:p>
            <a:endParaRPr lang="ru-RU" b="1"/>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hape 298"/>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92162" name="Shape 299"/>
          <p:cNvSpPr txBox="1">
            <a:spLocks noChangeArrowheads="1"/>
          </p:cNvSpPr>
          <p:nvPr/>
        </p:nvSpPr>
        <p:spPr bwMode="auto">
          <a:xfrm>
            <a:off x="3387725" y="198438"/>
            <a:ext cx="5229225" cy="738187"/>
          </a:xfrm>
          <a:prstGeom prst="rect">
            <a:avLst/>
          </a:prstGeom>
          <a:noFill/>
          <a:ln w="9525">
            <a:noFill/>
            <a:miter lim="800000"/>
            <a:headEnd/>
            <a:tailEnd/>
          </a:ln>
        </p:spPr>
        <p:txBody>
          <a:bodyPr lIns="91425" tIns="91425" rIns="91425" bIns="91425"/>
          <a:lstStyle/>
          <a:p>
            <a:r>
              <a:rPr lang="ru-RU" b="1"/>
              <a:t>2.  Каталог книг. Пересечение фильтрации (поиск по всем параметрам сразу) -</a:t>
            </a:r>
            <a:r>
              <a:rPr lang="ru-RU"/>
              <a:t> </a:t>
            </a:r>
            <a:r>
              <a:rPr lang="ru-RU" i="1"/>
              <a:t>Пример:  ВПО, ОКСО - 01, 2015 г., учебные издания)</a:t>
            </a:r>
          </a:p>
        </p:txBody>
      </p:sp>
      <p:sp>
        <p:nvSpPr>
          <p:cNvPr id="92163" name="Shape 300"/>
          <p:cNvSpPr txBox="1">
            <a:spLocks noChangeArrowheads="1"/>
          </p:cNvSpPr>
          <p:nvPr/>
        </p:nvSpPr>
        <p:spPr bwMode="auto">
          <a:xfrm>
            <a:off x="3946525" y="2282825"/>
            <a:ext cx="4738688" cy="1012825"/>
          </a:xfrm>
          <a:prstGeom prst="rect">
            <a:avLst/>
          </a:prstGeom>
          <a:noFill/>
          <a:ln w="9525">
            <a:noFill/>
            <a:miter lim="800000"/>
            <a:headEnd/>
            <a:tailEnd/>
          </a:ln>
        </p:spPr>
        <p:txBody>
          <a:bodyPr lIns="91425" tIns="91425" rIns="91425" bIns="91425"/>
          <a:lstStyle/>
          <a:p>
            <a:r>
              <a:rPr lang="ru-RU"/>
              <a:t> </a:t>
            </a:r>
          </a:p>
          <a:p>
            <a:endParaRPr lang="ru-RU"/>
          </a:p>
          <a:p>
            <a:endParaRPr lang="ru-RU"/>
          </a:p>
        </p:txBody>
      </p:sp>
      <p:pic>
        <p:nvPicPr>
          <p:cNvPr id="92164" name="Shape 301"/>
          <p:cNvPicPr preferRelativeResize="0">
            <a:picLocks noChangeAspect="1" noChangeArrowheads="1"/>
          </p:cNvPicPr>
          <p:nvPr/>
        </p:nvPicPr>
        <p:blipFill>
          <a:blip r:embed="rId3"/>
          <a:srcRect/>
          <a:stretch>
            <a:fillRect/>
          </a:stretch>
        </p:blipFill>
        <p:spPr bwMode="auto">
          <a:xfrm>
            <a:off x="368300" y="987425"/>
            <a:ext cx="8616950" cy="5567363"/>
          </a:xfrm>
          <a:prstGeom prst="rect">
            <a:avLst/>
          </a:prstGeom>
          <a:noFill/>
          <a:ln w="9525">
            <a:noFill/>
            <a:miter lim="800000"/>
            <a:headEnd/>
            <a:tailEnd/>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hape 306"/>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94210" name="Shape 307"/>
          <p:cNvSpPr txBox="1">
            <a:spLocks noChangeArrowheads="1"/>
          </p:cNvSpPr>
          <p:nvPr/>
        </p:nvSpPr>
        <p:spPr bwMode="auto">
          <a:xfrm>
            <a:off x="3387725" y="198438"/>
            <a:ext cx="5229225" cy="738187"/>
          </a:xfrm>
          <a:prstGeom prst="rect">
            <a:avLst/>
          </a:prstGeom>
          <a:noFill/>
          <a:ln w="9525">
            <a:noFill/>
            <a:miter lim="800000"/>
            <a:headEnd/>
            <a:tailEnd/>
          </a:ln>
        </p:spPr>
        <p:txBody>
          <a:bodyPr lIns="91425" tIns="91425" rIns="91425" bIns="91425"/>
          <a:lstStyle/>
          <a:p>
            <a:endParaRPr lang="ru-RU" i="1"/>
          </a:p>
        </p:txBody>
      </p:sp>
      <p:sp>
        <p:nvSpPr>
          <p:cNvPr id="94211" name="Shape 308"/>
          <p:cNvSpPr txBox="1">
            <a:spLocks noChangeArrowheads="1"/>
          </p:cNvSpPr>
          <p:nvPr/>
        </p:nvSpPr>
        <p:spPr bwMode="auto">
          <a:xfrm>
            <a:off x="3946525" y="2282825"/>
            <a:ext cx="4738688" cy="1012825"/>
          </a:xfrm>
          <a:prstGeom prst="rect">
            <a:avLst/>
          </a:prstGeom>
          <a:noFill/>
          <a:ln w="9525">
            <a:noFill/>
            <a:miter lim="800000"/>
            <a:headEnd/>
            <a:tailEnd/>
          </a:ln>
        </p:spPr>
        <p:txBody>
          <a:bodyPr lIns="91425" tIns="91425" rIns="91425" bIns="91425"/>
          <a:lstStyle/>
          <a:p>
            <a:r>
              <a:rPr lang="ru-RU"/>
              <a:t> </a:t>
            </a:r>
          </a:p>
          <a:p>
            <a:endParaRPr lang="ru-RU"/>
          </a:p>
          <a:p>
            <a:endParaRPr lang="ru-RU"/>
          </a:p>
        </p:txBody>
      </p:sp>
      <p:pic>
        <p:nvPicPr>
          <p:cNvPr id="94212" name="Shape 309"/>
          <p:cNvPicPr preferRelativeResize="0">
            <a:picLocks noChangeAspect="1" noChangeArrowheads="1"/>
          </p:cNvPicPr>
          <p:nvPr/>
        </p:nvPicPr>
        <p:blipFill>
          <a:blip r:embed="rId3"/>
          <a:srcRect/>
          <a:stretch>
            <a:fillRect/>
          </a:stretch>
        </p:blipFill>
        <p:spPr bwMode="auto">
          <a:xfrm>
            <a:off x="50800" y="819150"/>
            <a:ext cx="8850313" cy="4932363"/>
          </a:xfrm>
          <a:prstGeom prst="rect">
            <a:avLst/>
          </a:prstGeom>
          <a:noFill/>
          <a:ln w="9525">
            <a:noFill/>
            <a:miter lim="800000"/>
            <a:headEnd/>
            <a:tailEnd/>
          </a:ln>
        </p:spPr>
      </p:pic>
      <p:sp>
        <p:nvSpPr>
          <p:cNvPr id="94213" name="Shape 310"/>
          <p:cNvSpPr txBox="1">
            <a:spLocks noChangeArrowheads="1"/>
          </p:cNvSpPr>
          <p:nvPr/>
        </p:nvSpPr>
        <p:spPr bwMode="auto">
          <a:xfrm>
            <a:off x="3505200" y="174625"/>
            <a:ext cx="4865688" cy="500063"/>
          </a:xfrm>
          <a:prstGeom prst="rect">
            <a:avLst/>
          </a:prstGeom>
          <a:noFill/>
          <a:ln w="9525">
            <a:noFill/>
            <a:miter lim="800000"/>
            <a:headEnd/>
            <a:tailEnd/>
          </a:ln>
        </p:spPr>
        <p:txBody>
          <a:bodyPr lIns="91425" tIns="91425" rIns="91425" bIns="91425"/>
          <a:lstStyle/>
          <a:p>
            <a:r>
              <a:rPr lang="ru-RU"/>
              <a:t>Поиск в каталоге</a:t>
            </a:r>
            <a:r>
              <a:rPr lang="ru-RU" b="1" i="1"/>
              <a:t> - пример: СПО, УГС 01 </a:t>
            </a:r>
          </a:p>
        </p:txBody>
      </p:sp>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hape 315"/>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96258" name="Shape 316"/>
          <p:cNvSpPr txBox="1">
            <a:spLocks noChangeArrowheads="1"/>
          </p:cNvSpPr>
          <p:nvPr/>
        </p:nvSpPr>
        <p:spPr bwMode="auto">
          <a:xfrm>
            <a:off x="3387725" y="198438"/>
            <a:ext cx="5229225" cy="738187"/>
          </a:xfrm>
          <a:prstGeom prst="rect">
            <a:avLst/>
          </a:prstGeom>
          <a:noFill/>
          <a:ln w="9525">
            <a:noFill/>
            <a:miter lim="800000"/>
            <a:headEnd/>
            <a:tailEnd/>
          </a:ln>
        </p:spPr>
        <p:txBody>
          <a:bodyPr lIns="91425" tIns="91425" rIns="91425" bIns="91425"/>
          <a:lstStyle/>
          <a:p>
            <a:endParaRPr lang="ru-RU" i="1"/>
          </a:p>
        </p:txBody>
      </p:sp>
      <p:sp>
        <p:nvSpPr>
          <p:cNvPr id="96259" name="Shape 317"/>
          <p:cNvSpPr txBox="1">
            <a:spLocks noChangeArrowheads="1"/>
          </p:cNvSpPr>
          <p:nvPr/>
        </p:nvSpPr>
        <p:spPr bwMode="auto">
          <a:xfrm>
            <a:off x="3946525" y="2282825"/>
            <a:ext cx="4738688" cy="1012825"/>
          </a:xfrm>
          <a:prstGeom prst="rect">
            <a:avLst/>
          </a:prstGeom>
          <a:noFill/>
          <a:ln w="9525">
            <a:noFill/>
            <a:miter lim="800000"/>
            <a:headEnd/>
            <a:tailEnd/>
          </a:ln>
        </p:spPr>
        <p:txBody>
          <a:bodyPr lIns="91425" tIns="91425" rIns="91425" bIns="91425"/>
          <a:lstStyle/>
          <a:p>
            <a:r>
              <a:rPr lang="ru-RU"/>
              <a:t> </a:t>
            </a:r>
          </a:p>
          <a:p>
            <a:endParaRPr lang="ru-RU"/>
          </a:p>
          <a:p>
            <a:endParaRPr lang="ru-RU"/>
          </a:p>
        </p:txBody>
      </p:sp>
      <p:sp>
        <p:nvSpPr>
          <p:cNvPr id="96260" name="Shape 318"/>
          <p:cNvSpPr txBox="1">
            <a:spLocks noChangeArrowheads="1"/>
          </p:cNvSpPr>
          <p:nvPr/>
        </p:nvSpPr>
        <p:spPr bwMode="auto">
          <a:xfrm>
            <a:off x="3632200" y="150813"/>
            <a:ext cx="4867275" cy="501650"/>
          </a:xfrm>
          <a:prstGeom prst="rect">
            <a:avLst/>
          </a:prstGeom>
          <a:noFill/>
          <a:ln w="9525">
            <a:noFill/>
            <a:miter lim="800000"/>
            <a:headEnd/>
            <a:tailEnd/>
          </a:ln>
        </p:spPr>
        <p:txBody>
          <a:bodyPr lIns="91425" tIns="91425" rIns="91425" bIns="91425"/>
          <a:lstStyle/>
          <a:p>
            <a:r>
              <a:rPr lang="ru-RU" b="1"/>
              <a:t>3. Каталог журналов. Структурирован по ОКСО</a:t>
            </a:r>
          </a:p>
        </p:txBody>
      </p:sp>
      <p:pic>
        <p:nvPicPr>
          <p:cNvPr id="96261" name="Shape 319"/>
          <p:cNvPicPr preferRelativeResize="0">
            <a:picLocks noChangeAspect="1" noChangeArrowheads="1"/>
          </p:cNvPicPr>
          <p:nvPr/>
        </p:nvPicPr>
        <p:blipFill>
          <a:blip r:embed="rId3"/>
          <a:srcRect/>
          <a:stretch>
            <a:fillRect/>
          </a:stretch>
        </p:blipFill>
        <p:spPr bwMode="auto">
          <a:xfrm>
            <a:off x="187325" y="769938"/>
            <a:ext cx="8883650" cy="5530850"/>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hape 324"/>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98306" name="Shape 325"/>
          <p:cNvSpPr txBox="1">
            <a:spLocks noChangeArrowheads="1"/>
          </p:cNvSpPr>
          <p:nvPr/>
        </p:nvSpPr>
        <p:spPr bwMode="auto">
          <a:xfrm>
            <a:off x="3387725" y="198438"/>
            <a:ext cx="5229225" cy="738187"/>
          </a:xfrm>
          <a:prstGeom prst="rect">
            <a:avLst/>
          </a:prstGeom>
          <a:noFill/>
          <a:ln w="9525">
            <a:noFill/>
            <a:miter lim="800000"/>
            <a:headEnd/>
            <a:tailEnd/>
          </a:ln>
        </p:spPr>
        <p:txBody>
          <a:bodyPr lIns="91425" tIns="91425" rIns="91425" bIns="91425"/>
          <a:lstStyle/>
          <a:p>
            <a:endParaRPr lang="ru-RU" i="1"/>
          </a:p>
        </p:txBody>
      </p:sp>
      <p:sp>
        <p:nvSpPr>
          <p:cNvPr id="98307" name="Shape 326"/>
          <p:cNvSpPr txBox="1">
            <a:spLocks noChangeArrowheads="1"/>
          </p:cNvSpPr>
          <p:nvPr/>
        </p:nvSpPr>
        <p:spPr bwMode="auto">
          <a:xfrm>
            <a:off x="3946525" y="2282825"/>
            <a:ext cx="4738688" cy="1012825"/>
          </a:xfrm>
          <a:prstGeom prst="rect">
            <a:avLst/>
          </a:prstGeom>
          <a:noFill/>
          <a:ln w="9525">
            <a:noFill/>
            <a:miter lim="800000"/>
            <a:headEnd/>
            <a:tailEnd/>
          </a:ln>
        </p:spPr>
        <p:txBody>
          <a:bodyPr lIns="91425" tIns="91425" rIns="91425" bIns="91425"/>
          <a:lstStyle/>
          <a:p>
            <a:r>
              <a:rPr lang="ru-RU"/>
              <a:t> </a:t>
            </a:r>
          </a:p>
          <a:p>
            <a:endParaRPr lang="ru-RU"/>
          </a:p>
          <a:p>
            <a:endParaRPr lang="ru-RU"/>
          </a:p>
        </p:txBody>
      </p:sp>
      <p:sp>
        <p:nvSpPr>
          <p:cNvPr id="98308" name="Shape 327"/>
          <p:cNvSpPr txBox="1">
            <a:spLocks noChangeArrowheads="1"/>
          </p:cNvSpPr>
          <p:nvPr/>
        </p:nvSpPr>
        <p:spPr bwMode="auto">
          <a:xfrm>
            <a:off x="3632200" y="150813"/>
            <a:ext cx="4867275" cy="501650"/>
          </a:xfrm>
          <a:prstGeom prst="rect">
            <a:avLst/>
          </a:prstGeom>
          <a:noFill/>
          <a:ln w="9525">
            <a:noFill/>
            <a:miter lim="800000"/>
            <a:headEnd/>
            <a:tailEnd/>
          </a:ln>
        </p:spPr>
        <p:txBody>
          <a:bodyPr lIns="91425" tIns="91425" rIns="91425" bIns="91425"/>
          <a:lstStyle/>
          <a:p>
            <a:r>
              <a:rPr lang="ru-RU" b="1"/>
              <a:t>Выбор года и номера журнала, переход к чтению</a:t>
            </a:r>
          </a:p>
        </p:txBody>
      </p:sp>
      <p:pic>
        <p:nvPicPr>
          <p:cNvPr id="98309" name="Shape 328"/>
          <p:cNvPicPr preferRelativeResize="0">
            <a:picLocks noChangeAspect="1" noChangeArrowheads="1"/>
          </p:cNvPicPr>
          <p:nvPr/>
        </p:nvPicPr>
        <p:blipFill>
          <a:blip r:embed="rId3"/>
          <a:srcRect/>
          <a:stretch>
            <a:fillRect/>
          </a:stretch>
        </p:blipFill>
        <p:spPr bwMode="auto">
          <a:xfrm>
            <a:off x="528638" y="873125"/>
            <a:ext cx="8448675" cy="5865813"/>
          </a:xfrm>
          <a:prstGeom prst="rect">
            <a:avLst/>
          </a:prstGeom>
          <a:noFill/>
          <a:ln w="9525">
            <a:noFill/>
            <a:miter lim="800000"/>
            <a:headEnd/>
            <a:tailEnd/>
          </a:ln>
        </p:spPr>
      </p:pic>
      <p:pic>
        <p:nvPicPr>
          <p:cNvPr id="98310" name="Shape 329"/>
          <p:cNvPicPr preferRelativeResize="0">
            <a:picLocks noChangeAspect="1" noChangeArrowheads="1"/>
          </p:cNvPicPr>
          <p:nvPr/>
        </p:nvPicPr>
        <p:blipFill>
          <a:blip r:embed="rId4"/>
          <a:srcRect/>
          <a:stretch>
            <a:fillRect/>
          </a:stretch>
        </p:blipFill>
        <p:spPr bwMode="auto">
          <a:xfrm>
            <a:off x="185738" y="6234113"/>
            <a:ext cx="1933575" cy="439737"/>
          </a:xfrm>
          <a:prstGeom prst="rect">
            <a:avLst/>
          </a:prstGeom>
          <a:noFill/>
          <a:ln w="9525">
            <a:noFill/>
            <a:miter lim="800000"/>
            <a:headEnd/>
            <a:tailEnd/>
          </a:ln>
        </p:spPr>
      </p:pic>
      <p:sp>
        <p:nvSpPr>
          <p:cNvPr id="98311" name="Shape 330"/>
          <p:cNvSpPr txBox="1">
            <a:spLocks noChangeArrowheads="1"/>
          </p:cNvSpPr>
          <p:nvPr/>
        </p:nvSpPr>
        <p:spPr bwMode="auto">
          <a:xfrm>
            <a:off x="5064125" y="5216525"/>
            <a:ext cx="373063" cy="244475"/>
          </a:xfrm>
          <a:prstGeom prst="rect">
            <a:avLst/>
          </a:prstGeom>
          <a:noFill/>
          <a:ln w="9525">
            <a:noFill/>
            <a:miter lim="800000"/>
            <a:headEnd/>
            <a:tailEnd/>
          </a:ln>
        </p:spPr>
        <p:txBody>
          <a:bodyPr lIns="91425" tIns="91425" rIns="91425" bIns="91425"/>
          <a:lstStyle/>
          <a:p>
            <a:r>
              <a:rPr lang="ru-RU"/>
              <a:t>4</a:t>
            </a:r>
          </a:p>
        </p:txBody>
      </p:sp>
      <p:pic>
        <p:nvPicPr>
          <p:cNvPr id="98312" name="Shape 331"/>
          <p:cNvPicPr preferRelativeResize="0">
            <a:picLocks noChangeAspect="1" noChangeArrowheads="1"/>
          </p:cNvPicPr>
          <p:nvPr/>
        </p:nvPicPr>
        <p:blipFill>
          <a:blip r:embed="rId5"/>
          <a:srcRect/>
          <a:stretch>
            <a:fillRect/>
          </a:stretch>
        </p:blipFill>
        <p:spPr bwMode="auto">
          <a:xfrm>
            <a:off x="3632200" y="4338638"/>
            <a:ext cx="5461000" cy="2400300"/>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hape 336"/>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100354" name="Shape 337"/>
          <p:cNvSpPr txBox="1">
            <a:spLocks noChangeArrowheads="1"/>
          </p:cNvSpPr>
          <p:nvPr/>
        </p:nvSpPr>
        <p:spPr bwMode="auto">
          <a:xfrm>
            <a:off x="3632200" y="255588"/>
            <a:ext cx="5041900" cy="547687"/>
          </a:xfrm>
          <a:prstGeom prst="rect">
            <a:avLst/>
          </a:prstGeom>
          <a:noFill/>
          <a:ln w="9525">
            <a:noFill/>
            <a:miter lim="800000"/>
            <a:headEnd/>
            <a:tailEnd/>
          </a:ln>
        </p:spPr>
        <p:txBody>
          <a:bodyPr lIns="91425" tIns="91425" rIns="91425" bIns="91425"/>
          <a:lstStyle/>
          <a:p>
            <a:endParaRPr lang="ru-RU"/>
          </a:p>
        </p:txBody>
      </p:sp>
      <p:sp>
        <p:nvSpPr>
          <p:cNvPr id="100355" name="Shape 338"/>
          <p:cNvSpPr txBox="1">
            <a:spLocks noChangeArrowheads="1"/>
          </p:cNvSpPr>
          <p:nvPr/>
        </p:nvSpPr>
        <p:spPr bwMode="auto">
          <a:xfrm>
            <a:off x="3051175" y="185738"/>
            <a:ext cx="5389563" cy="547687"/>
          </a:xfrm>
          <a:prstGeom prst="rect">
            <a:avLst/>
          </a:prstGeom>
          <a:noFill/>
          <a:ln w="9525">
            <a:noFill/>
            <a:miter lim="800000"/>
            <a:headEnd/>
            <a:tailEnd/>
          </a:ln>
        </p:spPr>
        <p:txBody>
          <a:bodyPr lIns="91425" tIns="91425" rIns="91425" bIns="91425"/>
          <a:lstStyle/>
          <a:p>
            <a:r>
              <a:rPr lang="ru-RU" b="1"/>
              <a:t>4. Каталог коллекций (для подписчиков не базовой версии)</a:t>
            </a:r>
          </a:p>
        </p:txBody>
      </p:sp>
      <p:pic>
        <p:nvPicPr>
          <p:cNvPr id="100356" name="Shape 339"/>
          <p:cNvPicPr preferRelativeResize="0">
            <a:picLocks noChangeAspect="1" noChangeArrowheads="1"/>
          </p:cNvPicPr>
          <p:nvPr/>
        </p:nvPicPr>
        <p:blipFill>
          <a:blip r:embed="rId3"/>
          <a:srcRect/>
          <a:stretch>
            <a:fillRect/>
          </a:stretch>
        </p:blipFill>
        <p:spPr bwMode="auto">
          <a:xfrm>
            <a:off x="528638" y="1568450"/>
            <a:ext cx="3524250" cy="3324225"/>
          </a:xfrm>
          <a:prstGeom prst="rect">
            <a:avLst/>
          </a:prstGeom>
          <a:noFill/>
          <a:ln w="9525">
            <a:noFill/>
            <a:miter lim="800000"/>
            <a:headEnd/>
            <a:tailEnd/>
          </a:ln>
        </p:spPr>
      </p:pic>
      <p:sp>
        <p:nvSpPr>
          <p:cNvPr id="100357" name="Shape 340"/>
          <p:cNvSpPr txBox="1">
            <a:spLocks noChangeArrowheads="1"/>
          </p:cNvSpPr>
          <p:nvPr/>
        </p:nvSpPr>
        <p:spPr bwMode="auto">
          <a:xfrm>
            <a:off x="4203700" y="1700213"/>
            <a:ext cx="4343400" cy="1641475"/>
          </a:xfrm>
          <a:prstGeom prst="rect">
            <a:avLst/>
          </a:prstGeom>
          <a:noFill/>
          <a:ln w="9525">
            <a:noFill/>
            <a:miter lim="800000"/>
            <a:headEnd/>
            <a:tailEnd/>
          </a:ln>
        </p:spPr>
        <p:txBody>
          <a:bodyPr lIns="91425" tIns="91425" rIns="91425" bIns="91425"/>
          <a:lstStyle/>
          <a:p>
            <a:r>
              <a:rPr lang="ru-RU" b="1"/>
              <a:t>В настоящее время насчитывается</a:t>
            </a:r>
            <a:r>
              <a:rPr lang="ru-RU" b="1">
                <a:solidFill>
                  <a:srgbClr val="FF0000"/>
                </a:solidFill>
              </a:rPr>
              <a:t> более 300 коллекций</a:t>
            </a:r>
            <a:r>
              <a:rPr lang="ru-RU">
                <a:solidFill>
                  <a:srgbClr val="FF0000"/>
                </a:solidFill>
              </a:rPr>
              <a:t>: </a:t>
            </a:r>
            <a:r>
              <a:rPr lang="ru-RU" b="1" u="sng"/>
              <a:t>тематические</a:t>
            </a:r>
            <a:r>
              <a:rPr lang="ru-RU"/>
              <a:t>  (по новым УГС - книги и журналы, постоянно обновляемые разделы)   и </a:t>
            </a:r>
            <a:r>
              <a:rPr lang="ru-RU" b="1" u="sng"/>
              <a:t>издательские </a:t>
            </a:r>
          </a:p>
        </p:txBody>
      </p:sp>
      <p:sp>
        <p:nvSpPr>
          <p:cNvPr id="100358" name="Shape 341"/>
          <p:cNvSpPr txBox="1">
            <a:spLocks noChangeArrowheads="1"/>
          </p:cNvSpPr>
          <p:nvPr/>
        </p:nvSpPr>
        <p:spPr bwMode="auto">
          <a:xfrm>
            <a:off x="4249738" y="3784600"/>
            <a:ext cx="4894262" cy="2490788"/>
          </a:xfrm>
          <a:prstGeom prst="rect">
            <a:avLst/>
          </a:prstGeom>
          <a:noFill/>
          <a:ln w="9525">
            <a:noFill/>
            <a:miter lim="800000"/>
            <a:headEnd/>
            <a:tailEnd/>
          </a:ln>
        </p:spPr>
        <p:txBody>
          <a:bodyPr lIns="91425" tIns="91425" rIns="91425" bIns="91425"/>
          <a:lstStyle/>
          <a:p>
            <a:r>
              <a:rPr lang="ru-RU" b="1">
                <a:solidFill>
                  <a:srgbClr val="FF0000"/>
                </a:solidFill>
              </a:rPr>
              <a:t>ВАЖНО! </a:t>
            </a:r>
            <a:r>
              <a:rPr lang="ru-RU" b="1" i="1" u="sng"/>
              <a:t>Подписчикам базовой версии доступны все тематические коллекции и большая часть издательских</a:t>
            </a:r>
            <a:r>
              <a:rPr lang="ru-RU"/>
              <a:t> (</a:t>
            </a:r>
            <a:r>
              <a:rPr lang="ru-RU" i="1"/>
              <a:t>за исключением отдельных узкоспециализированных коллекции допподпсики) </a:t>
            </a: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hape 346"/>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pic>
        <p:nvPicPr>
          <p:cNvPr id="102402" name="Shape 347"/>
          <p:cNvPicPr preferRelativeResize="0">
            <a:picLocks noChangeAspect="1" noChangeArrowheads="1"/>
          </p:cNvPicPr>
          <p:nvPr/>
        </p:nvPicPr>
        <p:blipFill>
          <a:blip r:embed="rId3"/>
          <a:srcRect/>
          <a:stretch>
            <a:fillRect/>
          </a:stretch>
        </p:blipFill>
        <p:spPr bwMode="auto">
          <a:xfrm>
            <a:off x="311150" y="1373188"/>
            <a:ext cx="8631238" cy="4665662"/>
          </a:xfrm>
          <a:prstGeom prst="rect">
            <a:avLst/>
          </a:prstGeom>
          <a:noFill/>
          <a:ln w="9525">
            <a:noFill/>
            <a:miter lim="800000"/>
            <a:headEnd/>
            <a:tailEnd/>
          </a:ln>
        </p:spPr>
      </p:pic>
      <p:sp>
        <p:nvSpPr>
          <p:cNvPr id="102403" name="Shape 348"/>
          <p:cNvSpPr txBox="1">
            <a:spLocks noChangeArrowheads="1"/>
          </p:cNvSpPr>
          <p:nvPr/>
        </p:nvSpPr>
        <p:spPr bwMode="auto">
          <a:xfrm>
            <a:off x="2957513" y="279400"/>
            <a:ext cx="5751512" cy="698500"/>
          </a:xfrm>
          <a:prstGeom prst="rect">
            <a:avLst/>
          </a:prstGeom>
          <a:noFill/>
          <a:ln w="9525">
            <a:noFill/>
            <a:miter lim="800000"/>
            <a:headEnd/>
            <a:tailEnd/>
          </a:ln>
        </p:spPr>
        <p:txBody>
          <a:bodyPr lIns="91425" tIns="91425" rIns="91425" bIns="91425"/>
          <a:lstStyle/>
          <a:p>
            <a:r>
              <a:rPr lang="ru-RU" b="1" i="1"/>
              <a:t>4.1. Тематические коллекции. Пример: Математика. Возможность просмотра пополнения за период, выгрузки перечня</a:t>
            </a: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hape 353"/>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104450" name="Shape 354"/>
          <p:cNvSpPr txBox="1">
            <a:spLocks noChangeArrowheads="1"/>
          </p:cNvSpPr>
          <p:nvPr/>
        </p:nvSpPr>
        <p:spPr bwMode="auto">
          <a:xfrm>
            <a:off x="2957513" y="279400"/>
            <a:ext cx="5751512" cy="698500"/>
          </a:xfrm>
          <a:prstGeom prst="rect">
            <a:avLst/>
          </a:prstGeom>
          <a:noFill/>
          <a:ln w="9525">
            <a:noFill/>
            <a:miter lim="800000"/>
            <a:headEnd/>
            <a:tailEnd/>
          </a:ln>
        </p:spPr>
        <p:txBody>
          <a:bodyPr lIns="91425" tIns="91425" rIns="91425" bIns="91425"/>
          <a:lstStyle/>
          <a:p>
            <a:r>
              <a:rPr lang="ru-RU" b="1" i="1"/>
              <a:t>Тематические коллекции. </a:t>
            </a:r>
            <a:r>
              <a:rPr lang="ru-RU" i="1"/>
              <a:t>Пример: Математика. Просмотр, входящих в состав коллекции</a:t>
            </a:r>
            <a:r>
              <a:rPr lang="ru-RU" b="1" i="1" u="sng"/>
              <a:t> периодики </a:t>
            </a:r>
          </a:p>
        </p:txBody>
      </p:sp>
      <p:pic>
        <p:nvPicPr>
          <p:cNvPr id="104451" name="Shape 355"/>
          <p:cNvPicPr preferRelativeResize="0">
            <a:picLocks noChangeAspect="1" noChangeArrowheads="1"/>
          </p:cNvPicPr>
          <p:nvPr/>
        </p:nvPicPr>
        <p:blipFill>
          <a:blip r:embed="rId3"/>
          <a:srcRect/>
          <a:stretch>
            <a:fillRect/>
          </a:stretch>
        </p:blipFill>
        <p:spPr bwMode="auto">
          <a:xfrm>
            <a:off x="317500" y="1163638"/>
            <a:ext cx="8764588" cy="4740275"/>
          </a:xfrm>
          <a:prstGeom prst="rect">
            <a:avLst/>
          </a:prstGeom>
          <a:noFill/>
          <a:ln w="9525">
            <a:noFill/>
            <a:miter lim="800000"/>
            <a:headEnd/>
            <a:tailEnd/>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hape 360"/>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106498" name="Shape 361"/>
          <p:cNvSpPr txBox="1">
            <a:spLocks noChangeArrowheads="1"/>
          </p:cNvSpPr>
          <p:nvPr/>
        </p:nvSpPr>
        <p:spPr bwMode="auto">
          <a:xfrm>
            <a:off x="2957513" y="279400"/>
            <a:ext cx="5751512" cy="698500"/>
          </a:xfrm>
          <a:prstGeom prst="rect">
            <a:avLst/>
          </a:prstGeom>
          <a:noFill/>
          <a:ln w="9525">
            <a:noFill/>
            <a:miter lim="800000"/>
            <a:headEnd/>
            <a:tailEnd/>
          </a:ln>
        </p:spPr>
        <p:txBody>
          <a:bodyPr lIns="91425" tIns="91425" rIns="91425" bIns="91425"/>
          <a:lstStyle/>
          <a:p>
            <a:r>
              <a:rPr lang="ru-RU" b="1" i="1"/>
              <a:t>Тематические коллекции. </a:t>
            </a:r>
            <a:r>
              <a:rPr lang="ru-RU" i="1"/>
              <a:t>Пример: Математика. Просмотр  дополнительно рекомендуемых коллекций к выбранной </a:t>
            </a:r>
            <a:r>
              <a:rPr lang="ru-RU" b="1" i="1" u="sng"/>
              <a:t>Тематической “Математика”, просмотр рекомендуемой допколлекции</a:t>
            </a:r>
          </a:p>
        </p:txBody>
      </p:sp>
      <p:pic>
        <p:nvPicPr>
          <p:cNvPr id="106499" name="Shape 362"/>
          <p:cNvPicPr preferRelativeResize="0">
            <a:picLocks noChangeAspect="1" noChangeArrowheads="1"/>
          </p:cNvPicPr>
          <p:nvPr/>
        </p:nvPicPr>
        <p:blipFill>
          <a:blip r:embed="rId3"/>
          <a:srcRect/>
          <a:stretch>
            <a:fillRect/>
          </a:stretch>
        </p:blipFill>
        <p:spPr bwMode="auto">
          <a:xfrm>
            <a:off x="896938" y="1201738"/>
            <a:ext cx="7591425" cy="1565275"/>
          </a:xfrm>
          <a:prstGeom prst="rect">
            <a:avLst/>
          </a:prstGeom>
          <a:noFill/>
          <a:ln w="9525">
            <a:noFill/>
            <a:miter lim="800000"/>
            <a:headEnd/>
            <a:tailEnd/>
          </a:ln>
        </p:spPr>
      </p:pic>
      <p:pic>
        <p:nvPicPr>
          <p:cNvPr id="106500" name="Shape 363"/>
          <p:cNvPicPr preferRelativeResize="0">
            <a:picLocks noChangeAspect="1" noChangeArrowheads="1"/>
          </p:cNvPicPr>
          <p:nvPr/>
        </p:nvPicPr>
        <p:blipFill>
          <a:blip r:embed="rId4"/>
          <a:srcRect/>
          <a:stretch>
            <a:fillRect/>
          </a:stretch>
        </p:blipFill>
        <p:spPr bwMode="auto">
          <a:xfrm>
            <a:off x="620713" y="2767013"/>
            <a:ext cx="8370887" cy="3914775"/>
          </a:xfrm>
          <a:prstGeom prst="rect">
            <a:avLst/>
          </a:prstGeom>
          <a:noFill/>
          <a:ln w="9525">
            <a:noFill/>
            <a:miter lim="800000"/>
            <a:headEnd/>
            <a:tailEnd/>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hape 368"/>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pic>
        <p:nvPicPr>
          <p:cNvPr id="108546" name="Shape 369"/>
          <p:cNvPicPr preferRelativeResize="0">
            <a:picLocks noChangeAspect="1" noChangeArrowheads="1"/>
          </p:cNvPicPr>
          <p:nvPr/>
        </p:nvPicPr>
        <p:blipFill>
          <a:blip r:embed="rId3"/>
          <a:srcRect/>
          <a:stretch>
            <a:fillRect/>
          </a:stretch>
        </p:blipFill>
        <p:spPr bwMode="auto">
          <a:xfrm>
            <a:off x="220663" y="711200"/>
            <a:ext cx="8470900" cy="5588000"/>
          </a:xfrm>
          <a:prstGeom prst="rect">
            <a:avLst/>
          </a:prstGeom>
          <a:noFill/>
          <a:ln w="9525">
            <a:noFill/>
            <a:miter lim="800000"/>
            <a:headEnd/>
            <a:tailEnd/>
          </a:ln>
        </p:spPr>
      </p:pic>
      <p:sp>
        <p:nvSpPr>
          <p:cNvPr id="108547" name="Shape 370"/>
          <p:cNvSpPr txBox="1">
            <a:spLocks noChangeArrowheads="1"/>
          </p:cNvSpPr>
          <p:nvPr/>
        </p:nvSpPr>
        <p:spPr bwMode="auto">
          <a:xfrm>
            <a:off x="3225800" y="150813"/>
            <a:ext cx="5110163" cy="439737"/>
          </a:xfrm>
          <a:prstGeom prst="rect">
            <a:avLst/>
          </a:prstGeom>
          <a:noFill/>
          <a:ln w="9525">
            <a:noFill/>
            <a:miter lim="800000"/>
            <a:headEnd/>
            <a:tailEnd/>
          </a:ln>
        </p:spPr>
        <p:txBody>
          <a:bodyPr lIns="91425" tIns="91425" rIns="91425" bIns="91425"/>
          <a:lstStyle/>
          <a:p>
            <a:r>
              <a:rPr lang="ru-RU" b="1"/>
              <a:t>4.2. Издательские коллекции. </a:t>
            </a:r>
            <a:r>
              <a:rPr lang="ru-RU" b="1" i="1"/>
              <a:t>Пример - Дашков и к. Реклама.Маркетинг. PR</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hape 64"/>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pic>
        <p:nvPicPr>
          <p:cNvPr id="36866" name="Shape 65"/>
          <p:cNvPicPr preferRelativeResize="0">
            <a:picLocks noChangeAspect="1" noChangeArrowheads="1"/>
          </p:cNvPicPr>
          <p:nvPr/>
        </p:nvPicPr>
        <p:blipFill>
          <a:blip r:embed="rId3"/>
          <a:srcRect/>
          <a:stretch>
            <a:fillRect/>
          </a:stretch>
        </p:blipFill>
        <p:spPr bwMode="auto">
          <a:xfrm>
            <a:off x="138113" y="1266825"/>
            <a:ext cx="4002087" cy="4983163"/>
          </a:xfrm>
          <a:prstGeom prst="rect">
            <a:avLst/>
          </a:prstGeom>
          <a:noFill/>
          <a:ln w="9525">
            <a:noFill/>
            <a:miter lim="800000"/>
            <a:headEnd/>
            <a:tailEnd/>
          </a:ln>
        </p:spPr>
      </p:pic>
      <p:pic>
        <p:nvPicPr>
          <p:cNvPr id="36867" name="Shape 66"/>
          <p:cNvPicPr preferRelativeResize="0">
            <a:picLocks noChangeAspect="1" noChangeArrowheads="1"/>
          </p:cNvPicPr>
          <p:nvPr/>
        </p:nvPicPr>
        <p:blipFill>
          <a:blip r:embed="rId4"/>
          <a:srcRect/>
          <a:stretch>
            <a:fillRect/>
          </a:stretch>
        </p:blipFill>
        <p:spPr bwMode="auto">
          <a:xfrm>
            <a:off x="4664075" y="1190625"/>
            <a:ext cx="4238625" cy="5135563"/>
          </a:xfrm>
          <a:prstGeom prst="rect">
            <a:avLst/>
          </a:prstGeom>
          <a:noFill/>
          <a:ln w="9525">
            <a:noFill/>
            <a:miter lim="800000"/>
            <a:headEnd/>
            <a:tailEnd/>
          </a:ln>
        </p:spPr>
      </p:pic>
      <p:sp>
        <p:nvSpPr>
          <p:cNvPr id="36868" name="Shape 67"/>
          <p:cNvSpPr txBox="1">
            <a:spLocks noChangeArrowheads="1"/>
          </p:cNvSpPr>
          <p:nvPr/>
        </p:nvSpPr>
        <p:spPr bwMode="auto">
          <a:xfrm>
            <a:off x="63500" y="628650"/>
            <a:ext cx="4238625" cy="439738"/>
          </a:xfrm>
          <a:prstGeom prst="rect">
            <a:avLst/>
          </a:prstGeom>
          <a:noFill/>
          <a:ln w="9525">
            <a:noFill/>
            <a:miter lim="800000"/>
            <a:headEnd/>
            <a:tailEnd/>
          </a:ln>
        </p:spPr>
        <p:txBody>
          <a:bodyPr lIns="91425" tIns="91425" rIns="91425" bIns="91425"/>
          <a:lstStyle/>
          <a:p>
            <a:r>
              <a:rPr lang="ru-RU" b="1"/>
              <a:t>ФОРМА РЕГИСТРАЦИИ ДЛЯ ОБУЧАЮЩИХСЯ</a:t>
            </a:r>
          </a:p>
        </p:txBody>
      </p:sp>
      <p:sp>
        <p:nvSpPr>
          <p:cNvPr id="36869" name="Shape 68"/>
          <p:cNvSpPr txBox="1">
            <a:spLocks noChangeArrowheads="1"/>
          </p:cNvSpPr>
          <p:nvPr/>
        </p:nvSpPr>
        <p:spPr bwMode="auto">
          <a:xfrm>
            <a:off x="4643438" y="628650"/>
            <a:ext cx="4152900" cy="590550"/>
          </a:xfrm>
          <a:prstGeom prst="rect">
            <a:avLst/>
          </a:prstGeom>
          <a:noFill/>
          <a:ln w="9525">
            <a:noFill/>
            <a:miter lim="800000"/>
            <a:headEnd/>
            <a:tailEnd/>
          </a:ln>
        </p:spPr>
        <p:txBody>
          <a:bodyPr lIns="91425" tIns="91425" rIns="91425" bIns="91425"/>
          <a:lstStyle/>
          <a:p>
            <a:r>
              <a:rPr lang="ru-RU" b="1"/>
              <a:t>ФОРМА РЕГИСТРАЦИИ ДЛЯ ПРЕПОДАВАТЕЛЕЙ И СОТРУДНИКОВ</a:t>
            </a:r>
          </a:p>
        </p:txBody>
      </p:sp>
      <p:sp>
        <p:nvSpPr>
          <p:cNvPr id="36870" name="Shape 69"/>
          <p:cNvSpPr txBox="1">
            <a:spLocks noChangeArrowheads="1"/>
          </p:cNvSpPr>
          <p:nvPr/>
        </p:nvSpPr>
        <p:spPr bwMode="auto">
          <a:xfrm>
            <a:off x="3121025" y="125413"/>
            <a:ext cx="5599113" cy="503237"/>
          </a:xfrm>
          <a:prstGeom prst="rect">
            <a:avLst/>
          </a:prstGeom>
          <a:noFill/>
          <a:ln w="9525">
            <a:noFill/>
            <a:miter lim="800000"/>
            <a:headEnd/>
            <a:tailEnd/>
          </a:ln>
        </p:spPr>
        <p:txBody>
          <a:bodyPr lIns="91425" tIns="91425" rIns="91425" bIns="91425"/>
          <a:lstStyle/>
          <a:p>
            <a:r>
              <a:rPr lang="ru-RU" b="1"/>
              <a:t>2. ЗАПОЛНЕНИЕ ДАННЫХ ПОЛЬЗОВАТЕЛЕМ</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hape 375"/>
          <p:cNvSpPr txBox="1">
            <a:spLocks noGrp="1"/>
          </p:cNvSpPr>
          <p:nvPr>
            <p:ph type="title"/>
          </p:nvPr>
        </p:nvSpPr>
        <p:spPr>
          <a:xfrm>
            <a:off x="3213100" y="163513"/>
            <a:ext cx="5740400" cy="733425"/>
          </a:xfrm>
        </p:spPr>
        <p:txBody>
          <a:bodyPr/>
          <a:lstStyle/>
          <a:p>
            <a:pPr eaLnBrk="1" hangingPunct="1">
              <a:spcBef>
                <a:spcPct val="0"/>
              </a:spcBef>
              <a:buClr>
                <a:srgbClr val="000000"/>
              </a:buClr>
              <a:buSzTx/>
              <a:buFontTx/>
              <a:buNone/>
            </a:pPr>
            <a:r>
              <a:rPr lang="ru-RU" sz="1800" smtClean="0">
                <a:solidFill>
                  <a:srgbClr val="000000"/>
                </a:solidFill>
                <a:latin typeface="Arial" charset="0"/>
                <a:cs typeface="Arial" charset="0"/>
                <a:sym typeface="Arial" charset="0"/>
              </a:rPr>
              <a:t>5. Каталог бесплатной литературы. Программа включения фондов публичных библиотек </a:t>
            </a:r>
          </a:p>
        </p:txBody>
      </p:sp>
      <p:sp>
        <p:nvSpPr>
          <p:cNvPr id="110594" name="Shape 376"/>
          <p:cNvSpPr txBox="1">
            <a:spLocks noGrp="1"/>
          </p:cNvSpPr>
          <p:nvPr>
            <p:ph type="body" idx="1"/>
          </p:nvPr>
        </p:nvSpPr>
        <p:spPr>
          <a:xfrm>
            <a:off x="457200" y="1600200"/>
            <a:ext cx="8229600" cy="4967288"/>
          </a:xfrm>
        </p:spPr>
        <p:txBody>
          <a:bodyPr/>
          <a:lstStyle/>
          <a:p>
            <a:pPr eaLnBrk="1" hangingPunct="1">
              <a:spcBef>
                <a:spcPct val="0"/>
              </a:spcBef>
              <a:buClr>
                <a:srgbClr val="000000"/>
              </a:buClr>
            </a:pPr>
            <a:endParaRPr lang="ru-RU" sz="3000" smtClean="0">
              <a:latin typeface="Arial" charset="0"/>
              <a:cs typeface="Arial" charset="0"/>
            </a:endParaRPr>
          </a:p>
        </p:txBody>
      </p:sp>
      <p:pic>
        <p:nvPicPr>
          <p:cNvPr id="110595" name="Shape 377"/>
          <p:cNvPicPr preferRelativeResize="0">
            <a:picLocks noChangeAspect="1" noChangeArrowheads="1"/>
          </p:cNvPicPr>
          <p:nvPr/>
        </p:nvPicPr>
        <p:blipFill>
          <a:blip r:embed="rId3"/>
          <a:srcRect/>
          <a:stretch>
            <a:fillRect/>
          </a:stretch>
        </p:blipFill>
        <p:spPr bwMode="auto">
          <a:xfrm>
            <a:off x="523875" y="896938"/>
            <a:ext cx="8229600" cy="5291137"/>
          </a:xfrm>
          <a:prstGeom prst="rect">
            <a:avLst/>
          </a:prstGeom>
          <a:noFill/>
          <a:ln w="9525">
            <a:noFill/>
            <a:miter lim="800000"/>
            <a:headEnd/>
            <a:tailEnd/>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hape 400"/>
          <p:cNvSpPr txBox="1">
            <a:spLocks noChangeArrowheads="1"/>
          </p:cNvSpPr>
          <p:nvPr/>
        </p:nvSpPr>
        <p:spPr bwMode="auto">
          <a:xfrm>
            <a:off x="195263" y="6438900"/>
            <a:ext cx="433387" cy="279400"/>
          </a:xfrm>
          <a:prstGeom prst="rect">
            <a:avLst/>
          </a:prstGeom>
          <a:noFill/>
          <a:ln w="9525">
            <a:noFill/>
            <a:miter lim="800000"/>
            <a:headEnd/>
            <a:tailEnd/>
          </a:ln>
        </p:spPr>
        <p:txBody>
          <a:bodyPr lIns="91425" tIns="91425" rIns="91425" bIns="91425"/>
          <a:lstStyle/>
          <a:p>
            <a:endParaRPr lang="ru-RU"/>
          </a:p>
        </p:txBody>
      </p:sp>
      <p:sp>
        <p:nvSpPr>
          <p:cNvPr id="112642" name="Shape 401"/>
          <p:cNvSpPr txBox="1">
            <a:spLocks noChangeArrowheads="1"/>
          </p:cNvSpPr>
          <p:nvPr/>
        </p:nvSpPr>
        <p:spPr bwMode="auto">
          <a:xfrm>
            <a:off x="2701925" y="158750"/>
            <a:ext cx="4765675" cy="601663"/>
          </a:xfrm>
          <a:prstGeom prst="rect">
            <a:avLst/>
          </a:prstGeom>
          <a:noFill/>
          <a:ln w="9525">
            <a:noFill/>
            <a:miter lim="800000"/>
            <a:headEnd/>
            <a:tailEnd/>
          </a:ln>
        </p:spPr>
        <p:txBody>
          <a:bodyPr lIns="91425" tIns="91425" rIns="91425" bIns="91425" anchor="ctr"/>
          <a:lstStyle/>
          <a:p>
            <a:pPr algn="ctr"/>
            <a:endParaRPr lang="ru-RU" sz="2000" b="1">
              <a:solidFill>
                <a:srgbClr val="38761D"/>
              </a:solidFill>
            </a:endParaRPr>
          </a:p>
          <a:p>
            <a:pPr algn="ctr"/>
            <a:endParaRPr lang="ru-RU" sz="1600" b="1">
              <a:solidFill>
                <a:srgbClr val="38761D"/>
              </a:solidFill>
            </a:endParaRPr>
          </a:p>
          <a:p>
            <a:pPr algn="ctr"/>
            <a:endParaRPr lang="ru-RU" sz="1600" b="1">
              <a:solidFill>
                <a:srgbClr val="38761D"/>
              </a:solidFill>
            </a:endParaRPr>
          </a:p>
          <a:p>
            <a:pPr algn="ctr"/>
            <a:endParaRPr lang="ru-RU" sz="1600" b="1">
              <a:solidFill>
                <a:srgbClr val="38761D"/>
              </a:solidFill>
            </a:endParaRPr>
          </a:p>
          <a:p>
            <a:pPr algn="ctr"/>
            <a:endParaRPr lang="ru-RU" sz="2000" b="1">
              <a:solidFill>
                <a:srgbClr val="38761D"/>
              </a:solidFill>
            </a:endParaRPr>
          </a:p>
        </p:txBody>
      </p:sp>
      <p:sp>
        <p:nvSpPr>
          <p:cNvPr id="112643" name="Shape 402"/>
          <p:cNvSpPr txBox="1">
            <a:spLocks noChangeArrowheads="1"/>
          </p:cNvSpPr>
          <p:nvPr/>
        </p:nvSpPr>
        <p:spPr bwMode="auto">
          <a:xfrm>
            <a:off x="8601075" y="1646238"/>
            <a:ext cx="3000375" cy="3000375"/>
          </a:xfrm>
          <a:prstGeom prst="rect">
            <a:avLst/>
          </a:prstGeom>
          <a:noFill/>
          <a:ln w="9525">
            <a:noFill/>
            <a:miter lim="800000"/>
            <a:headEnd/>
            <a:tailEnd/>
          </a:ln>
        </p:spPr>
        <p:txBody>
          <a:bodyPr lIns="91425" tIns="91425" rIns="91425" bIns="91425" anchor="ctr"/>
          <a:lstStyle/>
          <a:p>
            <a:pPr indent="444500" algn="just">
              <a:lnSpc>
                <a:spcPct val="115000"/>
              </a:lnSpc>
            </a:pPr>
            <a:endParaRPr lang="ru-RU" sz="1100"/>
          </a:p>
        </p:txBody>
      </p:sp>
      <p:sp>
        <p:nvSpPr>
          <p:cNvPr id="112644" name="Shape 403"/>
          <p:cNvSpPr>
            <a:spLocks noChangeArrowheads="1"/>
          </p:cNvSpPr>
          <p:nvPr/>
        </p:nvSpPr>
        <p:spPr bwMode="auto">
          <a:xfrm>
            <a:off x="2928938" y="230188"/>
            <a:ext cx="4468812" cy="779462"/>
          </a:xfrm>
          <a:prstGeom prst="roundRect">
            <a:avLst>
              <a:gd name="adj" fmla="val 16667"/>
            </a:avLst>
          </a:prstGeom>
          <a:solidFill>
            <a:srgbClr val="FF6B3E"/>
          </a:solidFill>
          <a:ln w="19050">
            <a:solidFill>
              <a:srgbClr val="FFFFFF"/>
            </a:solidFill>
            <a:round/>
            <a:headEnd/>
            <a:tailEnd/>
          </a:ln>
        </p:spPr>
        <p:txBody>
          <a:bodyPr lIns="91425" tIns="91425" rIns="91425" bIns="91425" anchor="ctr"/>
          <a:lstStyle/>
          <a:p>
            <a:pPr algn="ctr"/>
            <a:r>
              <a:rPr lang="ru-RU" sz="2400" b="1">
                <a:solidFill>
                  <a:srgbClr val="FFFFFF"/>
                </a:solidFill>
              </a:rPr>
              <a:t>Участники программы</a:t>
            </a:r>
          </a:p>
        </p:txBody>
      </p:sp>
      <p:sp>
        <p:nvSpPr>
          <p:cNvPr id="112645" name="Shape 404"/>
          <p:cNvSpPr txBox="1">
            <a:spLocks noChangeArrowheads="1"/>
          </p:cNvSpPr>
          <p:nvPr/>
        </p:nvSpPr>
        <p:spPr bwMode="auto">
          <a:xfrm>
            <a:off x="8769350" y="3292475"/>
            <a:ext cx="3000375" cy="3000375"/>
          </a:xfrm>
          <a:prstGeom prst="rect">
            <a:avLst/>
          </a:prstGeom>
          <a:noFill/>
          <a:ln w="9525">
            <a:noFill/>
            <a:miter lim="800000"/>
            <a:headEnd/>
            <a:tailEnd/>
          </a:ln>
        </p:spPr>
        <p:txBody>
          <a:bodyPr lIns="91425" tIns="91425" rIns="91425" bIns="91425" anchor="ctr"/>
          <a:lstStyle/>
          <a:p>
            <a:pPr marL="457200" indent="-228600">
              <a:lnSpc>
                <a:spcPct val="115000"/>
              </a:lnSpc>
            </a:pPr>
            <a:endParaRPr lang="ru-RU" sz="1100">
              <a:latin typeface="Verdana" pitchFamily="34" charset="0"/>
              <a:sym typeface="Verdana" pitchFamily="34" charset="0"/>
            </a:endParaRPr>
          </a:p>
        </p:txBody>
      </p:sp>
      <p:sp>
        <p:nvSpPr>
          <p:cNvPr id="112646" name="Shape 405"/>
          <p:cNvSpPr>
            <a:spLocks noChangeArrowheads="1"/>
          </p:cNvSpPr>
          <p:nvPr/>
        </p:nvSpPr>
        <p:spPr bwMode="auto">
          <a:xfrm>
            <a:off x="5645150" y="5503863"/>
            <a:ext cx="3381375" cy="779462"/>
          </a:xfrm>
          <a:prstGeom prst="wedgeEllipseCallout">
            <a:avLst>
              <a:gd name="adj1" fmla="val -26440"/>
              <a:gd name="adj2" fmla="val -69681"/>
            </a:avLst>
          </a:prstGeom>
          <a:solidFill>
            <a:srgbClr val="FF6B3E"/>
          </a:solidFill>
          <a:ln w="19050">
            <a:solidFill>
              <a:srgbClr val="FF6B3E"/>
            </a:solidFill>
            <a:round/>
            <a:headEnd/>
            <a:tailEnd/>
          </a:ln>
        </p:spPr>
        <p:txBody>
          <a:bodyPr lIns="91425" tIns="91425" rIns="91425" bIns="91425" anchor="ctr"/>
          <a:lstStyle/>
          <a:p>
            <a:pPr algn="ctr">
              <a:lnSpc>
                <a:spcPct val="115000"/>
              </a:lnSpc>
            </a:pPr>
            <a:endParaRPr lang="ru-RU" sz="600" b="1">
              <a:solidFill>
                <a:srgbClr val="FFFFFF"/>
              </a:solidFill>
            </a:endParaRPr>
          </a:p>
          <a:p>
            <a:pPr algn="ctr">
              <a:lnSpc>
                <a:spcPct val="115000"/>
              </a:lnSpc>
            </a:pPr>
            <a:r>
              <a:rPr lang="ru-RU" sz="1600" b="1">
                <a:solidFill>
                  <a:srgbClr val="FFFFFF"/>
                </a:solidFill>
              </a:rPr>
              <a:t>Участие в Программе бесплатно</a:t>
            </a:r>
          </a:p>
        </p:txBody>
      </p:sp>
      <p:sp>
        <p:nvSpPr>
          <p:cNvPr id="112647" name="Shape 406"/>
          <p:cNvSpPr txBox="1">
            <a:spLocks noChangeArrowheads="1"/>
          </p:cNvSpPr>
          <p:nvPr/>
        </p:nvSpPr>
        <p:spPr bwMode="auto">
          <a:xfrm>
            <a:off x="-3000375" y="71438"/>
            <a:ext cx="3000375" cy="2998787"/>
          </a:xfrm>
          <a:prstGeom prst="rect">
            <a:avLst/>
          </a:prstGeom>
          <a:noFill/>
          <a:ln w="9525">
            <a:noFill/>
            <a:miter lim="800000"/>
            <a:headEnd/>
            <a:tailEnd/>
          </a:ln>
        </p:spPr>
        <p:txBody>
          <a:bodyPr lIns="91425" tIns="91425" rIns="91425" bIns="91425" anchor="ctr"/>
          <a:lstStyle/>
          <a:p>
            <a:pPr marL="444500" indent="-177800" algn="just">
              <a:lnSpc>
                <a:spcPct val="136000"/>
              </a:lnSpc>
            </a:pPr>
            <a:endParaRPr lang="ru-RU" sz="1200"/>
          </a:p>
        </p:txBody>
      </p:sp>
      <p:sp>
        <p:nvSpPr>
          <p:cNvPr id="112648" name="Shape 407"/>
          <p:cNvSpPr txBox="1">
            <a:spLocks noChangeArrowheads="1"/>
          </p:cNvSpPr>
          <p:nvPr/>
        </p:nvSpPr>
        <p:spPr bwMode="auto">
          <a:xfrm>
            <a:off x="498475" y="2054225"/>
            <a:ext cx="8270875" cy="3068638"/>
          </a:xfrm>
          <a:prstGeom prst="rect">
            <a:avLst/>
          </a:prstGeom>
          <a:noFill/>
          <a:ln w="9525">
            <a:noFill/>
            <a:miter lim="800000"/>
            <a:headEnd/>
            <a:tailEnd/>
          </a:ln>
        </p:spPr>
        <p:txBody>
          <a:bodyPr lIns="91425" tIns="91425" rIns="91425" bIns="91425"/>
          <a:lstStyle/>
          <a:p>
            <a:pPr marL="457200" indent="-342900">
              <a:lnSpc>
                <a:spcPct val="115000"/>
              </a:lnSpc>
              <a:buSzPct val="100000"/>
              <a:buFontTx/>
              <a:buChar char="❏"/>
            </a:pPr>
            <a:r>
              <a:rPr lang="ru-RU" sz="1800"/>
              <a:t>Российская национальная библиотека,</a:t>
            </a:r>
          </a:p>
          <a:p>
            <a:pPr marL="457200" indent="-342900">
              <a:lnSpc>
                <a:spcPct val="115000"/>
              </a:lnSpc>
              <a:buSzPct val="100000"/>
              <a:buFontTx/>
              <a:buChar char="❏"/>
            </a:pPr>
            <a:r>
              <a:rPr lang="ru-RU" sz="1800"/>
              <a:t>Центральная городская публичная библиотека им. В.В. Маяковского,</a:t>
            </a:r>
          </a:p>
          <a:p>
            <a:pPr marL="457200" indent="-342900">
              <a:lnSpc>
                <a:spcPct val="115000"/>
              </a:lnSpc>
              <a:buSzPct val="100000"/>
              <a:buFontTx/>
              <a:buChar char="❏"/>
            </a:pPr>
            <a:r>
              <a:rPr lang="ru-RU" sz="1800"/>
              <a:t>Национальная библиотека Республики Карелия,</a:t>
            </a:r>
          </a:p>
          <a:p>
            <a:pPr marL="457200" indent="-342900">
              <a:lnSpc>
                <a:spcPct val="115000"/>
              </a:lnSpc>
              <a:buSzPct val="100000"/>
              <a:buFontTx/>
              <a:buChar char="❏"/>
            </a:pPr>
            <a:r>
              <a:rPr lang="ru-RU" sz="1800"/>
              <a:t>Национальная библиотека  Ямало-Ненецкого автономного округа, </a:t>
            </a:r>
          </a:p>
          <a:p>
            <a:pPr marL="457200" indent="-342900">
              <a:lnSpc>
                <a:spcPct val="115000"/>
              </a:lnSpc>
              <a:buSzPct val="100000"/>
              <a:buFontTx/>
              <a:buChar char="❏"/>
            </a:pPr>
            <a:r>
              <a:rPr lang="ru-RU" sz="1800"/>
              <a:t>Новосибирская государственная областная научная библиотека,</a:t>
            </a:r>
          </a:p>
          <a:p>
            <a:pPr marL="457200" indent="-342900">
              <a:lnSpc>
                <a:spcPct val="115000"/>
              </a:lnSpc>
              <a:buSzPct val="100000"/>
              <a:buFontTx/>
              <a:buChar char="❏"/>
            </a:pPr>
            <a:r>
              <a:rPr lang="ru-RU" sz="1800"/>
              <a:t>Иркутская областная государственная универсальная научная библиотека им. И.И. Молчанова-Сибирского</a:t>
            </a:r>
          </a:p>
          <a:p>
            <a:pPr marL="457200" indent="-342900">
              <a:lnSpc>
                <a:spcPct val="115000"/>
              </a:lnSpc>
              <a:buSzPct val="100000"/>
              <a:buFontTx/>
              <a:buChar char="❏"/>
            </a:pPr>
            <a:r>
              <a:rPr lang="ru-RU" sz="1800"/>
              <a:t>Новгородская областная универсальная научная библиотека,</a:t>
            </a:r>
          </a:p>
          <a:p>
            <a:pPr marL="457200" indent="-342900">
              <a:lnSpc>
                <a:spcPct val="115000"/>
              </a:lnSpc>
              <a:buSzPct val="100000"/>
              <a:buFontTx/>
              <a:buChar char="❏"/>
            </a:pPr>
            <a:r>
              <a:rPr lang="ru-RU" sz="1800"/>
              <a:t>Объединение муниципальных библиотек г. Перми,</a:t>
            </a:r>
          </a:p>
          <a:p>
            <a:pPr marL="457200" indent="-342900">
              <a:lnSpc>
                <a:spcPct val="115000"/>
              </a:lnSpc>
              <a:buSzPct val="100000"/>
              <a:buFontTx/>
              <a:buChar char="❏"/>
            </a:pPr>
            <a:r>
              <a:rPr lang="ru-RU" sz="1800"/>
              <a:t>Централизованная библиотечная система г. Таганрога,</a:t>
            </a:r>
          </a:p>
          <a:p>
            <a:pPr marL="457200" indent="-342900">
              <a:lnSpc>
                <a:spcPct val="115000"/>
              </a:lnSpc>
              <a:buSzPct val="100000"/>
              <a:buFontTx/>
              <a:buChar char="❏"/>
            </a:pPr>
            <a:r>
              <a:rPr lang="ru-RU" sz="1800"/>
              <a:t>Централизованная библиотечная система г. Орла,</a:t>
            </a:r>
          </a:p>
          <a:p>
            <a:pPr marL="457200" indent="-342900">
              <a:lnSpc>
                <a:spcPct val="115000"/>
              </a:lnSpc>
              <a:buSzPct val="100000"/>
              <a:buFontTx/>
              <a:buChar char="❏"/>
            </a:pPr>
            <a:r>
              <a:rPr lang="ru-RU" sz="1800"/>
              <a:t>и др.</a:t>
            </a:r>
          </a:p>
        </p:txBody>
      </p:sp>
      <p:sp>
        <p:nvSpPr>
          <p:cNvPr id="112649" name="Shape 408"/>
          <p:cNvSpPr txBox="1">
            <a:spLocks noChangeArrowheads="1"/>
          </p:cNvSpPr>
          <p:nvPr/>
        </p:nvSpPr>
        <p:spPr bwMode="auto">
          <a:xfrm>
            <a:off x="534988" y="1200150"/>
            <a:ext cx="8491537" cy="854075"/>
          </a:xfrm>
          <a:prstGeom prst="rect">
            <a:avLst/>
          </a:prstGeom>
          <a:noFill/>
          <a:ln w="9525">
            <a:noFill/>
            <a:miter lim="800000"/>
            <a:headEnd/>
            <a:tailEnd/>
          </a:ln>
        </p:spPr>
        <p:txBody>
          <a:bodyPr lIns="91425" tIns="91425" rIns="91425" bIns="91425"/>
          <a:lstStyle/>
          <a:p>
            <a:pPr algn="ctr"/>
            <a:r>
              <a:rPr lang="ru-RU" sz="2000" b="1">
                <a:solidFill>
                  <a:srgbClr val="274E13"/>
                </a:solidFill>
              </a:rPr>
              <a:t>Программу поддержали и передали свои каталоги </a:t>
            </a:r>
          </a:p>
          <a:p>
            <a:pPr algn="ctr">
              <a:buClr>
                <a:srgbClr val="000000"/>
              </a:buClr>
              <a:buSzPct val="55000"/>
              <a:buFont typeface="Arial" charset="0"/>
              <a:buNone/>
            </a:pPr>
            <a:r>
              <a:rPr lang="ru-RU" sz="2000" b="1">
                <a:solidFill>
                  <a:srgbClr val="274E13"/>
                </a:solidFill>
              </a:rPr>
              <a:t>следующие библиотеки-партнеры и подписчики ЭБС IPRbooks:</a:t>
            </a: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4690" name="Shape 431"/>
          <p:cNvSpPr txBox="1">
            <a:spLocks noGrp="1"/>
          </p:cNvSpPr>
          <p:nvPr>
            <p:ph type="title"/>
          </p:nvPr>
        </p:nvSpPr>
        <p:spPr>
          <a:xfrm>
            <a:off x="457200" y="71438"/>
            <a:ext cx="8229600" cy="1090612"/>
          </a:xfrm>
        </p:spPr>
        <p:txBody>
          <a:bodyPr/>
          <a:lstStyle/>
          <a:p>
            <a:pPr algn="ctr" eaLnBrk="1" hangingPunct="1">
              <a:spcBef>
                <a:spcPct val="0"/>
              </a:spcBef>
              <a:buClr>
                <a:srgbClr val="000000"/>
              </a:buClr>
              <a:buSzTx/>
              <a:buFontTx/>
              <a:buNone/>
            </a:pPr>
            <a:r>
              <a:rPr lang="ru-RU" sz="2400" b="0" smtClean="0">
                <a:solidFill>
                  <a:srgbClr val="38761D"/>
                </a:solidFill>
                <a:latin typeface="Arial" charset="0"/>
                <a:cs typeface="Arial" charset="0"/>
                <a:sym typeface="Arial" charset="0"/>
              </a:rPr>
              <a:t> </a:t>
            </a:r>
          </a:p>
        </p:txBody>
      </p:sp>
      <p:sp>
        <p:nvSpPr>
          <p:cNvPr id="114691" name="Shape 432"/>
          <p:cNvSpPr txBox="1">
            <a:spLocks noGrp="1"/>
          </p:cNvSpPr>
          <p:nvPr>
            <p:ph type="body" idx="1"/>
          </p:nvPr>
        </p:nvSpPr>
        <p:spPr>
          <a:xfrm>
            <a:off x="227013" y="1219200"/>
            <a:ext cx="8356600" cy="5472113"/>
          </a:xfrm>
        </p:spPr>
        <p:txBody>
          <a:bodyPr/>
          <a:lstStyle/>
          <a:p>
            <a:pPr eaLnBrk="1" hangingPunct="1">
              <a:spcBef>
                <a:spcPct val="0"/>
              </a:spcBef>
              <a:buClr>
                <a:srgbClr val="000000"/>
              </a:buClr>
            </a:pPr>
            <a:r>
              <a:rPr lang="ru-RU" sz="1800" smtClean="0">
                <a:latin typeface="Arial" charset="0"/>
                <a:cs typeface="Arial" charset="0"/>
              </a:rPr>
              <a:t>Поля “Заглавие” и “Издательство” являются автозаполняемыми. При вводе нескольких символов система предложит варианты подобранных изданий. </a:t>
            </a:r>
          </a:p>
        </p:txBody>
      </p:sp>
      <p:sp>
        <p:nvSpPr>
          <p:cNvPr id="114692" name="Shape 433"/>
          <p:cNvSpPr txBox="1">
            <a:spLocks noChangeArrowheads="1"/>
          </p:cNvSpPr>
          <p:nvPr/>
        </p:nvSpPr>
        <p:spPr bwMode="auto">
          <a:xfrm>
            <a:off x="2770188" y="320675"/>
            <a:ext cx="4848225" cy="898525"/>
          </a:xfrm>
          <a:prstGeom prst="rect">
            <a:avLst/>
          </a:prstGeom>
          <a:noFill/>
          <a:ln w="9525">
            <a:noFill/>
            <a:miter lim="800000"/>
            <a:headEnd/>
            <a:tailEnd/>
          </a:ln>
        </p:spPr>
        <p:txBody>
          <a:bodyPr lIns="91425" tIns="91425" rIns="91425" bIns="91425"/>
          <a:lstStyle/>
          <a:p>
            <a:pPr algn="ctr">
              <a:lnSpc>
                <a:spcPct val="115000"/>
              </a:lnSpc>
              <a:buClr>
                <a:srgbClr val="000000"/>
              </a:buClr>
              <a:buSzPct val="55000"/>
              <a:buFont typeface="Arial" charset="0"/>
              <a:buNone/>
            </a:pPr>
            <a:r>
              <a:rPr lang="ru-RU" sz="2000" b="1">
                <a:solidFill>
                  <a:srgbClr val="FF0000"/>
                </a:solidFill>
              </a:rPr>
              <a:t>Возможность поиска </a:t>
            </a:r>
          </a:p>
          <a:p>
            <a:pPr algn="ctr">
              <a:lnSpc>
                <a:spcPct val="115000"/>
              </a:lnSpc>
              <a:buClr>
                <a:srgbClr val="000000"/>
              </a:buClr>
              <a:buSzPct val="55000"/>
              <a:buFont typeface="Arial" charset="0"/>
              <a:buNone/>
            </a:pPr>
            <a:r>
              <a:rPr lang="ru-RU" sz="2000" b="1">
                <a:solidFill>
                  <a:srgbClr val="FF0000"/>
                </a:solidFill>
              </a:rPr>
              <a:t>по фондам и коллекциям библиотек </a:t>
            </a:r>
          </a:p>
          <a:p>
            <a:pPr algn="ctr"/>
            <a:endParaRPr lang="ru-RU" sz="2000" b="1">
              <a:solidFill>
                <a:srgbClr val="38761D"/>
              </a:solidFill>
            </a:endParaRPr>
          </a:p>
        </p:txBody>
      </p:sp>
      <p:pic>
        <p:nvPicPr>
          <p:cNvPr id="114693" name="Shape 434"/>
          <p:cNvPicPr preferRelativeResize="0">
            <a:picLocks noChangeAspect="1" noChangeArrowheads="1"/>
          </p:cNvPicPr>
          <p:nvPr/>
        </p:nvPicPr>
        <p:blipFill>
          <a:blip r:embed="rId4"/>
          <a:srcRect/>
          <a:stretch>
            <a:fillRect/>
          </a:stretch>
        </p:blipFill>
        <p:spPr bwMode="auto">
          <a:xfrm>
            <a:off x="227013" y="2163763"/>
            <a:ext cx="4945062" cy="3692525"/>
          </a:xfrm>
          <a:prstGeom prst="rect">
            <a:avLst/>
          </a:prstGeom>
          <a:noFill/>
          <a:ln w="9525">
            <a:noFill/>
            <a:miter lim="800000"/>
            <a:headEnd/>
            <a:tailEnd/>
          </a:ln>
        </p:spPr>
      </p:pic>
      <p:pic>
        <p:nvPicPr>
          <p:cNvPr id="114694" name="Shape 435"/>
          <p:cNvPicPr preferRelativeResize="0">
            <a:picLocks noChangeAspect="1" noChangeArrowheads="1"/>
          </p:cNvPicPr>
          <p:nvPr/>
        </p:nvPicPr>
        <p:blipFill>
          <a:blip r:embed="rId5"/>
          <a:srcRect/>
          <a:stretch>
            <a:fillRect/>
          </a:stretch>
        </p:blipFill>
        <p:spPr bwMode="auto">
          <a:xfrm>
            <a:off x="5673725" y="2074863"/>
            <a:ext cx="2495550" cy="1638300"/>
          </a:xfrm>
          <a:prstGeom prst="rect">
            <a:avLst/>
          </a:prstGeom>
          <a:noFill/>
          <a:ln w="9525">
            <a:noFill/>
            <a:miter lim="800000"/>
            <a:headEnd/>
            <a:tailEnd/>
          </a:ln>
        </p:spPr>
      </p:pic>
      <p:sp>
        <p:nvSpPr>
          <p:cNvPr id="114695" name="Shape 436"/>
          <p:cNvSpPr txBox="1">
            <a:spLocks noChangeArrowheads="1"/>
          </p:cNvSpPr>
          <p:nvPr/>
        </p:nvSpPr>
        <p:spPr bwMode="auto">
          <a:xfrm>
            <a:off x="5418138" y="3906838"/>
            <a:ext cx="3008312" cy="1458912"/>
          </a:xfrm>
          <a:prstGeom prst="rect">
            <a:avLst/>
          </a:prstGeom>
          <a:noFill/>
          <a:ln w="9525">
            <a:noFill/>
            <a:miter lim="800000"/>
            <a:headEnd/>
            <a:tailEnd/>
          </a:ln>
        </p:spPr>
        <p:txBody>
          <a:bodyPr lIns="91425" tIns="91425" rIns="91425" bIns="91425"/>
          <a:lstStyle/>
          <a:p>
            <a:pPr algn="just"/>
            <a:r>
              <a:rPr lang="ru-RU" sz="1800"/>
              <a:t>Предусмотрена возможность сужения поиска по фондам или коллекциям библиотек. </a:t>
            </a:r>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6738" name="Shape 441"/>
          <p:cNvSpPr txBox="1">
            <a:spLocks noGrp="1"/>
          </p:cNvSpPr>
          <p:nvPr>
            <p:ph type="title"/>
          </p:nvPr>
        </p:nvSpPr>
        <p:spPr>
          <a:xfrm>
            <a:off x="457200" y="71438"/>
            <a:ext cx="8229600" cy="1090612"/>
          </a:xfrm>
        </p:spPr>
        <p:txBody>
          <a:bodyPr/>
          <a:lstStyle/>
          <a:p>
            <a:pPr algn="ctr" eaLnBrk="1" hangingPunct="1">
              <a:spcBef>
                <a:spcPct val="0"/>
              </a:spcBef>
              <a:buClr>
                <a:srgbClr val="000000"/>
              </a:buClr>
              <a:buSzTx/>
              <a:buFontTx/>
              <a:buNone/>
            </a:pPr>
            <a:r>
              <a:rPr lang="ru-RU" sz="2400" b="0" smtClean="0">
                <a:solidFill>
                  <a:srgbClr val="38761D"/>
                </a:solidFill>
                <a:latin typeface="Arial" charset="0"/>
                <a:cs typeface="Arial" charset="0"/>
                <a:sym typeface="Arial" charset="0"/>
              </a:rPr>
              <a:t> </a:t>
            </a:r>
          </a:p>
        </p:txBody>
      </p:sp>
      <p:sp>
        <p:nvSpPr>
          <p:cNvPr id="116739" name="Shape 442"/>
          <p:cNvSpPr txBox="1">
            <a:spLocks noGrp="1"/>
          </p:cNvSpPr>
          <p:nvPr>
            <p:ph type="body" idx="1"/>
          </p:nvPr>
        </p:nvSpPr>
        <p:spPr>
          <a:xfrm>
            <a:off x="227013" y="1219200"/>
            <a:ext cx="8356600" cy="5472113"/>
          </a:xfrm>
        </p:spPr>
        <p:txBody>
          <a:bodyPr/>
          <a:lstStyle/>
          <a:p>
            <a:pPr eaLnBrk="1" hangingPunct="1">
              <a:spcBef>
                <a:spcPct val="0"/>
              </a:spcBef>
              <a:buClr>
                <a:srgbClr val="000000"/>
              </a:buClr>
            </a:pPr>
            <a:r>
              <a:rPr lang="ru-RU" sz="1800" b="1" smtClean="0">
                <a:latin typeface="Arial" charset="0"/>
                <a:cs typeface="Arial" charset="0"/>
              </a:rPr>
              <a:t>Коллекция нотных изданий крупнейших библиотек</a:t>
            </a:r>
          </a:p>
        </p:txBody>
      </p:sp>
      <p:sp>
        <p:nvSpPr>
          <p:cNvPr id="116740" name="Shape 443"/>
          <p:cNvSpPr txBox="1">
            <a:spLocks noChangeArrowheads="1"/>
          </p:cNvSpPr>
          <p:nvPr/>
        </p:nvSpPr>
        <p:spPr bwMode="auto">
          <a:xfrm>
            <a:off x="2514600" y="263525"/>
            <a:ext cx="5360988" cy="898525"/>
          </a:xfrm>
          <a:prstGeom prst="rect">
            <a:avLst/>
          </a:prstGeom>
          <a:noFill/>
          <a:ln w="9525">
            <a:noFill/>
            <a:miter lim="800000"/>
            <a:headEnd/>
            <a:tailEnd/>
          </a:ln>
        </p:spPr>
        <p:txBody>
          <a:bodyPr lIns="91425" tIns="91425" rIns="91425" bIns="91425"/>
          <a:lstStyle/>
          <a:p>
            <a:pPr algn="ctr">
              <a:lnSpc>
                <a:spcPct val="115000"/>
              </a:lnSpc>
              <a:buClr>
                <a:srgbClr val="000000"/>
              </a:buClr>
              <a:buSzPct val="55000"/>
              <a:buFont typeface="Arial" charset="0"/>
              <a:buNone/>
            </a:pPr>
            <a:r>
              <a:rPr lang="ru-RU" sz="2000" b="1">
                <a:solidFill>
                  <a:srgbClr val="FF0000"/>
                </a:solidFill>
              </a:rPr>
              <a:t>Возможность поиска </a:t>
            </a:r>
          </a:p>
          <a:p>
            <a:pPr algn="ctr">
              <a:lnSpc>
                <a:spcPct val="115000"/>
              </a:lnSpc>
              <a:buClr>
                <a:srgbClr val="000000"/>
              </a:buClr>
              <a:buSzPct val="55000"/>
              <a:buFont typeface="Arial" charset="0"/>
              <a:buNone/>
            </a:pPr>
            <a:r>
              <a:rPr lang="ru-RU" sz="2000" b="1">
                <a:solidFill>
                  <a:srgbClr val="FF0000"/>
                </a:solidFill>
              </a:rPr>
              <a:t>по фондам и коллекциям библиотек </a:t>
            </a:r>
          </a:p>
          <a:p>
            <a:pPr algn="ctr"/>
            <a:endParaRPr lang="ru-RU" sz="2400">
              <a:solidFill>
                <a:srgbClr val="38761D"/>
              </a:solidFill>
            </a:endParaRPr>
          </a:p>
        </p:txBody>
      </p:sp>
      <p:pic>
        <p:nvPicPr>
          <p:cNvPr id="116741" name="Shape 444"/>
          <p:cNvPicPr preferRelativeResize="0">
            <a:picLocks noChangeAspect="1" noChangeArrowheads="1"/>
          </p:cNvPicPr>
          <p:nvPr/>
        </p:nvPicPr>
        <p:blipFill>
          <a:blip r:embed="rId4"/>
          <a:srcRect/>
          <a:stretch>
            <a:fillRect/>
          </a:stretch>
        </p:blipFill>
        <p:spPr bwMode="auto">
          <a:xfrm>
            <a:off x="457200" y="1885950"/>
            <a:ext cx="2365375" cy="3463925"/>
          </a:xfrm>
          <a:prstGeom prst="rect">
            <a:avLst/>
          </a:prstGeom>
          <a:noFill/>
          <a:ln w="9525">
            <a:noFill/>
            <a:miter lim="800000"/>
            <a:headEnd/>
            <a:tailEnd/>
          </a:ln>
        </p:spPr>
      </p:pic>
      <p:pic>
        <p:nvPicPr>
          <p:cNvPr id="116742" name="Shape 445"/>
          <p:cNvPicPr preferRelativeResize="0">
            <a:picLocks noChangeAspect="1" noChangeArrowheads="1"/>
          </p:cNvPicPr>
          <p:nvPr/>
        </p:nvPicPr>
        <p:blipFill>
          <a:blip r:embed="rId5"/>
          <a:srcRect/>
          <a:stretch>
            <a:fillRect/>
          </a:stretch>
        </p:blipFill>
        <p:spPr bwMode="auto">
          <a:xfrm>
            <a:off x="669925" y="5595938"/>
            <a:ext cx="2152650" cy="1095375"/>
          </a:xfrm>
          <a:prstGeom prst="rect">
            <a:avLst/>
          </a:prstGeom>
          <a:noFill/>
          <a:ln w="9525">
            <a:noFill/>
            <a:miter lim="800000"/>
            <a:headEnd/>
            <a:tailEnd/>
          </a:ln>
        </p:spPr>
      </p:pic>
      <p:pic>
        <p:nvPicPr>
          <p:cNvPr id="116743" name="Shape 446"/>
          <p:cNvPicPr preferRelativeResize="0">
            <a:picLocks noChangeAspect="1" noChangeArrowheads="1"/>
          </p:cNvPicPr>
          <p:nvPr/>
        </p:nvPicPr>
        <p:blipFill>
          <a:blip r:embed="rId6"/>
          <a:srcRect/>
          <a:stretch>
            <a:fillRect/>
          </a:stretch>
        </p:blipFill>
        <p:spPr bwMode="auto">
          <a:xfrm>
            <a:off x="6927850" y="4262438"/>
            <a:ext cx="2105025" cy="2490787"/>
          </a:xfrm>
          <a:prstGeom prst="rect">
            <a:avLst/>
          </a:prstGeom>
          <a:noFill/>
          <a:ln w="9525">
            <a:noFill/>
            <a:miter lim="800000"/>
            <a:headEnd/>
            <a:tailEnd/>
          </a:ln>
        </p:spPr>
      </p:pic>
      <p:pic>
        <p:nvPicPr>
          <p:cNvPr id="116744" name="Shape 447"/>
          <p:cNvPicPr preferRelativeResize="0">
            <a:picLocks noChangeAspect="1" noChangeArrowheads="1"/>
          </p:cNvPicPr>
          <p:nvPr/>
        </p:nvPicPr>
        <p:blipFill>
          <a:blip r:embed="rId7"/>
          <a:srcRect/>
          <a:stretch>
            <a:fillRect/>
          </a:stretch>
        </p:blipFill>
        <p:spPr bwMode="auto">
          <a:xfrm>
            <a:off x="4841875" y="4200525"/>
            <a:ext cx="1905000" cy="2490788"/>
          </a:xfrm>
          <a:prstGeom prst="rect">
            <a:avLst/>
          </a:prstGeom>
          <a:noFill/>
          <a:ln w="9525">
            <a:noFill/>
            <a:miter lim="800000"/>
            <a:headEnd/>
            <a:tailEnd/>
          </a:ln>
        </p:spPr>
      </p:pic>
      <p:pic>
        <p:nvPicPr>
          <p:cNvPr id="116745" name="Shape 448"/>
          <p:cNvPicPr preferRelativeResize="0">
            <a:picLocks noChangeAspect="1" noChangeArrowheads="1"/>
          </p:cNvPicPr>
          <p:nvPr/>
        </p:nvPicPr>
        <p:blipFill>
          <a:blip r:embed="rId8"/>
          <a:srcRect/>
          <a:stretch>
            <a:fillRect/>
          </a:stretch>
        </p:blipFill>
        <p:spPr bwMode="auto">
          <a:xfrm>
            <a:off x="2822575" y="4557713"/>
            <a:ext cx="1905000" cy="2190750"/>
          </a:xfrm>
          <a:prstGeom prst="rect">
            <a:avLst/>
          </a:prstGeom>
          <a:noFill/>
          <a:ln w="9525">
            <a:noFill/>
            <a:miter lim="800000"/>
            <a:headEnd/>
            <a:tailEnd/>
          </a:ln>
        </p:spPr>
      </p:pic>
      <p:pic>
        <p:nvPicPr>
          <p:cNvPr id="116746" name="Shape 449"/>
          <p:cNvPicPr preferRelativeResize="0">
            <a:picLocks noChangeAspect="1" noChangeArrowheads="1"/>
          </p:cNvPicPr>
          <p:nvPr/>
        </p:nvPicPr>
        <p:blipFill>
          <a:blip r:embed="rId9"/>
          <a:srcRect/>
          <a:stretch>
            <a:fillRect/>
          </a:stretch>
        </p:blipFill>
        <p:spPr bwMode="auto">
          <a:xfrm>
            <a:off x="2933700" y="1758950"/>
            <a:ext cx="6210300" cy="3340100"/>
          </a:xfrm>
          <a:prstGeom prst="rect">
            <a:avLst/>
          </a:prstGeom>
          <a:noFill/>
          <a:ln w="9525">
            <a:noFill/>
            <a:miter lim="800000"/>
            <a:headEnd/>
            <a:tailEnd/>
          </a:ln>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hape 454"/>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118786" name="Shape 455"/>
          <p:cNvSpPr txBox="1">
            <a:spLocks noChangeArrowheads="1"/>
          </p:cNvSpPr>
          <p:nvPr/>
        </p:nvSpPr>
        <p:spPr bwMode="auto">
          <a:xfrm>
            <a:off x="3656013" y="198438"/>
            <a:ext cx="4610100" cy="663575"/>
          </a:xfrm>
          <a:prstGeom prst="rect">
            <a:avLst/>
          </a:prstGeom>
          <a:noFill/>
          <a:ln w="9525">
            <a:noFill/>
            <a:miter lim="800000"/>
            <a:headEnd/>
            <a:tailEnd/>
          </a:ln>
        </p:spPr>
        <p:txBody>
          <a:bodyPr lIns="91425" tIns="91425" rIns="91425" bIns="91425"/>
          <a:lstStyle/>
          <a:p>
            <a:r>
              <a:rPr lang="ru-RU" b="1"/>
              <a:t>6. Каталог обучающих материалов. Видео и электронные курсы</a:t>
            </a:r>
          </a:p>
        </p:txBody>
      </p:sp>
      <p:pic>
        <p:nvPicPr>
          <p:cNvPr id="118787" name="Shape 456"/>
          <p:cNvPicPr preferRelativeResize="0">
            <a:picLocks noChangeAspect="1" noChangeArrowheads="1"/>
          </p:cNvPicPr>
          <p:nvPr/>
        </p:nvPicPr>
        <p:blipFill>
          <a:blip r:embed="rId3"/>
          <a:srcRect/>
          <a:stretch>
            <a:fillRect/>
          </a:stretch>
        </p:blipFill>
        <p:spPr bwMode="auto">
          <a:xfrm>
            <a:off x="276225" y="942975"/>
            <a:ext cx="8664575" cy="4587875"/>
          </a:xfrm>
          <a:prstGeom prst="rect">
            <a:avLst/>
          </a:prstGeom>
          <a:noFill/>
          <a:ln w="9525">
            <a:noFill/>
            <a:miter lim="800000"/>
            <a:headEnd/>
            <a:tailEnd/>
          </a:ln>
        </p:spPr>
      </p:pic>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hape 461"/>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pic>
        <p:nvPicPr>
          <p:cNvPr id="120834" name="Shape 462"/>
          <p:cNvPicPr preferRelativeResize="0">
            <a:picLocks noChangeAspect="1" noChangeArrowheads="1"/>
          </p:cNvPicPr>
          <p:nvPr/>
        </p:nvPicPr>
        <p:blipFill>
          <a:blip r:embed="rId3"/>
          <a:srcRect/>
          <a:stretch>
            <a:fillRect/>
          </a:stretch>
        </p:blipFill>
        <p:spPr bwMode="auto">
          <a:xfrm>
            <a:off x="139700" y="741363"/>
            <a:ext cx="8759825" cy="4886325"/>
          </a:xfrm>
          <a:prstGeom prst="rect">
            <a:avLst/>
          </a:prstGeom>
          <a:noFill/>
          <a:ln w="9525">
            <a:noFill/>
            <a:miter lim="800000"/>
            <a:headEnd/>
            <a:tailEnd/>
          </a:ln>
        </p:spPr>
      </p:pic>
      <p:sp>
        <p:nvSpPr>
          <p:cNvPr id="120835" name="Shape 463"/>
          <p:cNvSpPr txBox="1">
            <a:spLocks noChangeArrowheads="1"/>
          </p:cNvSpPr>
          <p:nvPr/>
        </p:nvSpPr>
        <p:spPr bwMode="auto">
          <a:xfrm>
            <a:off x="3656013" y="198438"/>
            <a:ext cx="4610100" cy="663575"/>
          </a:xfrm>
          <a:prstGeom prst="rect">
            <a:avLst/>
          </a:prstGeom>
          <a:noFill/>
          <a:ln w="9525">
            <a:noFill/>
            <a:miter lim="800000"/>
            <a:headEnd/>
            <a:tailEnd/>
          </a:ln>
        </p:spPr>
        <p:txBody>
          <a:bodyPr lIns="91425" tIns="91425" rIns="91425" bIns="91425"/>
          <a:lstStyle/>
          <a:p>
            <a:r>
              <a:rPr lang="ru-RU" b="1"/>
              <a:t>6. Каталог обучающих материалов. Тесты (доступны без ограничений - более 300 тестов)</a:t>
            </a: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hape 468"/>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122882" name="Shape 469"/>
          <p:cNvSpPr txBox="1">
            <a:spLocks noChangeArrowheads="1"/>
          </p:cNvSpPr>
          <p:nvPr/>
        </p:nvSpPr>
        <p:spPr bwMode="auto">
          <a:xfrm>
            <a:off x="1176338" y="1303338"/>
            <a:ext cx="7159625" cy="4367212"/>
          </a:xfrm>
          <a:prstGeom prst="rect">
            <a:avLst/>
          </a:prstGeom>
          <a:noFill/>
          <a:ln w="9525">
            <a:noFill/>
            <a:miter lim="800000"/>
            <a:headEnd/>
            <a:tailEnd/>
          </a:ln>
        </p:spPr>
        <p:txBody>
          <a:bodyPr lIns="91425" tIns="91425" rIns="91425" bIns="91425"/>
          <a:lstStyle/>
          <a:p>
            <a:pPr algn="ctr"/>
            <a:endParaRPr lang="ru-RU" sz="4800">
              <a:solidFill>
                <a:srgbClr val="274E13"/>
              </a:solidFill>
            </a:endParaRPr>
          </a:p>
          <a:p>
            <a:pPr algn="ctr"/>
            <a:r>
              <a:rPr lang="ru-RU" sz="4800">
                <a:solidFill>
                  <a:srgbClr val="274E13"/>
                </a:solidFill>
              </a:rPr>
              <a:t>Чтение  изданий в ЭБС.</a:t>
            </a:r>
          </a:p>
          <a:p>
            <a:pPr algn="ctr"/>
            <a:r>
              <a:rPr lang="ru-RU" sz="4800">
                <a:solidFill>
                  <a:srgbClr val="274E13"/>
                </a:solidFill>
              </a:rPr>
              <a:t>Онлайн и оффлайн режим</a:t>
            </a: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4930" name="Shape 474"/>
          <p:cNvSpPr txBox="1">
            <a:spLocks noGrp="1"/>
          </p:cNvSpPr>
          <p:nvPr>
            <p:ph type="subTitle" idx="1"/>
          </p:nvPr>
        </p:nvSpPr>
        <p:spPr>
          <a:xfrm>
            <a:off x="298450" y="628650"/>
            <a:ext cx="8547100" cy="738188"/>
          </a:xfrm>
        </p:spPr>
        <p:txBody>
          <a:bodyPr/>
          <a:lstStyle/>
          <a:p>
            <a:pPr eaLnBrk="1" hangingPunct="1">
              <a:spcBef>
                <a:spcPct val="0"/>
              </a:spcBef>
              <a:spcAft>
                <a:spcPct val="0"/>
              </a:spcAft>
              <a:buClr>
                <a:srgbClr val="666666"/>
              </a:buClr>
              <a:buSzTx/>
              <a:buFontTx/>
              <a:buNone/>
            </a:pPr>
            <a:r>
              <a:rPr lang="ru-RU" sz="1800" b="1" smtClean="0">
                <a:solidFill>
                  <a:srgbClr val="4A982B"/>
                </a:solidFill>
                <a:latin typeface="Arial" charset="0"/>
                <a:cs typeface="Arial" charset="0"/>
                <a:sym typeface="Arial" charset="0"/>
              </a:rPr>
              <a:t>Работа с изданием</a:t>
            </a:r>
          </a:p>
          <a:p>
            <a:pPr eaLnBrk="1" hangingPunct="1">
              <a:spcBef>
                <a:spcPct val="0"/>
              </a:spcBef>
              <a:spcAft>
                <a:spcPct val="0"/>
              </a:spcAft>
              <a:buClr>
                <a:srgbClr val="666666"/>
              </a:buClr>
              <a:buSzTx/>
              <a:buFontTx/>
              <a:buNone/>
            </a:pPr>
            <a:r>
              <a:rPr lang="ru-RU" sz="1400" smtClean="0">
                <a:solidFill>
                  <a:srgbClr val="FE4B00"/>
                </a:solidFill>
                <a:latin typeface="Arial" charset="0"/>
                <a:cs typeface="Arial" charset="0"/>
                <a:sym typeface="Arial" charset="0"/>
              </a:rPr>
              <a:t>Чтение издания на сайте (online)</a:t>
            </a:r>
          </a:p>
          <a:p>
            <a:pPr eaLnBrk="1" hangingPunct="1">
              <a:spcBef>
                <a:spcPct val="0"/>
              </a:spcBef>
              <a:spcAft>
                <a:spcPct val="0"/>
              </a:spcAft>
              <a:buClr>
                <a:srgbClr val="666666"/>
              </a:buClr>
              <a:buSzTx/>
              <a:buFontTx/>
              <a:buNone/>
            </a:pPr>
            <a:endParaRPr lang="ru-RU" sz="1400" b="1" smtClean="0">
              <a:solidFill>
                <a:srgbClr val="38761D"/>
              </a:solidFill>
              <a:latin typeface="Arial" charset="0"/>
              <a:cs typeface="Arial" charset="0"/>
              <a:sym typeface="Arial" charset="0"/>
            </a:endParaRPr>
          </a:p>
        </p:txBody>
      </p:sp>
      <p:sp>
        <p:nvSpPr>
          <p:cNvPr id="124931" name="Shape 475"/>
          <p:cNvSpPr txBox="1">
            <a:spLocks noChangeArrowheads="1"/>
          </p:cNvSpPr>
          <p:nvPr/>
        </p:nvSpPr>
        <p:spPr bwMode="auto">
          <a:xfrm>
            <a:off x="295275" y="1366838"/>
            <a:ext cx="8553450" cy="5248275"/>
          </a:xfrm>
          <a:prstGeom prst="rect">
            <a:avLst/>
          </a:prstGeom>
          <a:noFill/>
          <a:ln w="9525">
            <a:noFill/>
            <a:miter lim="800000"/>
            <a:headEnd/>
            <a:tailEnd/>
          </a:ln>
        </p:spPr>
        <p:txBody>
          <a:bodyPr lIns="91425" tIns="91425" rIns="91425" bIns="91425"/>
          <a:lstStyle/>
          <a:p>
            <a:pPr indent="457200"/>
            <a:r>
              <a:rPr lang="ru-RU" sz="1100">
                <a:solidFill>
                  <a:srgbClr val="1C4587"/>
                </a:solidFill>
              </a:rPr>
              <a:t>Для перехода к  чтению необходимо на странице издания нажать кнопку </a:t>
            </a:r>
            <a:r>
              <a:rPr lang="ru-RU" sz="1100">
                <a:solidFill>
                  <a:srgbClr val="38761D"/>
                </a:solidFill>
              </a:rPr>
              <a:t>"Читать online".</a:t>
            </a:r>
            <a:r>
              <a:rPr lang="ru-RU" sz="1100">
                <a:solidFill>
                  <a:srgbClr val="1C4587"/>
                </a:solidFill>
              </a:rPr>
              <a:t> </a:t>
            </a:r>
          </a:p>
          <a:p>
            <a:pPr indent="457200"/>
            <a:r>
              <a:rPr lang="ru-RU" sz="1100">
                <a:solidFill>
                  <a:srgbClr val="1C4587"/>
                </a:solidFill>
              </a:rPr>
              <a:t>Программное обеспечение, необходимое для чтения издания, откроется в всплывающем окне. Обращаем Ваше внимание, что данное программное обеспечение требует установленного плагина </a:t>
            </a:r>
            <a:r>
              <a:rPr lang="ru-RU" sz="1100" b="1" i="1">
                <a:solidFill>
                  <a:srgbClr val="1C4587"/>
                </a:solidFill>
              </a:rPr>
              <a:t>Adobe Flash Player, </a:t>
            </a:r>
            <a:r>
              <a:rPr lang="ru-RU" sz="1100">
                <a:solidFill>
                  <a:srgbClr val="1C4587"/>
                </a:solidFill>
              </a:rPr>
              <a:t>присутствующего по умолчанию во всех современных браузерах персональных компьютеров, а также планшетных ПК и смартфонах.</a:t>
            </a:r>
          </a:p>
          <a:p>
            <a:pPr indent="457200"/>
            <a:endParaRPr lang="ru-RU" sz="1200">
              <a:solidFill>
                <a:srgbClr val="1C4587"/>
              </a:solidFill>
            </a:endParaRPr>
          </a:p>
        </p:txBody>
      </p:sp>
      <p:pic>
        <p:nvPicPr>
          <p:cNvPr id="124932" name="Shape 476"/>
          <p:cNvPicPr preferRelativeResize="0">
            <a:picLocks noChangeAspect="1" noChangeArrowheads="1"/>
          </p:cNvPicPr>
          <p:nvPr/>
        </p:nvPicPr>
        <p:blipFill>
          <a:blip r:embed="rId4"/>
          <a:srcRect/>
          <a:stretch>
            <a:fillRect/>
          </a:stretch>
        </p:blipFill>
        <p:spPr bwMode="auto">
          <a:xfrm>
            <a:off x="295275" y="4838700"/>
            <a:ext cx="3416300" cy="1746250"/>
          </a:xfrm>
          <a:prstGeom prst="rect">
            <a:avLst/>
          </a:prstGeom>
          <a:noFill/>
          <a:ln w="9525">
            <a:noFill/>
            <a:miter lim="800000"/>
            <a:headEnd/>
            <a:tailEnd/>
          </a:ln>
        </p:spPr>
      </p:pic>
      <p:sp>
        <p:nvSpPr>
          <p:cNvPr id="477" name="Shape 477"/>
          <p:cNvSpPr txBox="1"/>
          <p:nvPr/>
        </p:nvSpPr>
        <p:spPr>
          <a:xfrm>
            <a:off x="98425" y="2087563"/>
            <a:ext cx="3516313" cy="2663825"/>
          </a:xfrm>
          <a:prstGeom prst="rect">
            <a:avLst/>
          </a:prstGeom>
          <a:noFill/>
          <a:ln>
            <a:noFill/>
          </a:ln>
        </p:spPr>
        <p:txBody>
          <a:bodyPr lIns="91425" tIns="91425" rIns="91425" bIns="91425"/>
          <a:lstStyle/>
          <a:p>
            <a:pPr indent="457200"/>
            <a:r>
              <a:rPr lang="ru-RU" sz="1100">
                <a:solidFill>
                  <a:srgbClr val="4A982B"/>
                </a:solidFill>
              </a:rPr>
              <a:t>В ПО для чтения изданий доступен следующий функционал: </a:t>
            </a:r>
          </a:p>
          <a:p>
            <a:pPr indent="457200">
              <a:buClr>
                <a:srgbClr val="1C4587"/>
              </a:buClr>
              <a:buSzPct val="100000"/>
              <a:buFont typeface="Arial" charset="0"/>
              <a:buChar char="●"/>
            </a:pPr>
            <a:r>
              <a:rPr lang="ru-RU" sz="1100">
                <a:solidFill>
                  <a:srgbClr val="1C4587"/>
                </a:solidFill>
              </a:rPr>
              <a:t>ограниченная печать;</a:t>
            </a:r>
          </a:p>
          <a:p>
            <a:pPr indent="457200">
              <a:buClr>
                <a:srgbClr val="1C4587"/>
              </a:buClr>
              <a:buSzPct val="100000"/>
              <a:buFont typeface="Arial" charset="0"/>
              <a:buChar char="●"/>
            </a:pPr>
            <a:r>
              <a:rPr lang="ru-RU" sz="1100">
                <a:solidFill>
                  <a:srgbClr val="1C4587"/>
                </a:solidFill>
              </a:rPr>
              <a:t>копирование текста (не более 1000 символов);</a:t>
            </a:r>
          </a:p>
          <a:p>
            <a:pPr indent="457200">
              <a:buClr>
                <a:srgbClr val="1C4587"/>
              </a:buClr>
              <a:buSzPct val="100000"/>
              <a:buFont typeface="Arial" charset="0"/>
              <a:buChar char="●"/>
            </a:pPr>
            <a:r>
              <a:rPr lang="ru-RU" sz="1100">
                <a:solidFill>
                  <a:srgbClr val="1C4587"/>
                </a:solidFill>
              </a:rPr>
              <a:t>поиск слов по тексту;</a:t>
            </a:r>
          </a:p>
          <a:p>
            <a:pPr indent="457200">
              <a:buClr>
                <a:srgbClr val="1C4587"/>
              </a:buClr>
              <a:buSzPct val="100000"/>
              <a:buFont typeface="Arial" charset="0"/>
              <a:buChar char="●"/>
            </a:pPr>
            <a:r>
              <a:rPr lang="ru-RU" sz="1100">
                <a:solidFill>
                  <a:srgbClr val="1C4587"/>
                </a:solidFill>
              </a:rPr>
              <a:t>конспектирование выделенного текста;</a:t>
            </a:r>
          </a:p>
          <a:p>
            <a:pPr indent="457200">
              <a:buClr>
                <a:srgbClr val="1C4587"/>
              </a:buClr>
              <a:buSzPct val="100000"/>
              <a:buFont typeface="Arial" charset="0"/>
              <a:buChar char="●"/>
            </a:pPr>
            <a:r>
              <a:rPr lang="ru-RU" sz="1100">
                <a:solidFill>
                  <a:srgbClr val="1C4587"/>
                </a:solidFill>
              </a:rPr>
              <a:t>содержание;</a:t>
            </a:r>
          </a:p>
          <a:p>
            <a:pPr indent="457200">
              <a:buClr>
                <a:srgbClr val="1C4587"/>
              </a:buClr>
              <a:buSzPct val="100000"/>
              <a:buFont typeface="Arial" charset="0"/>
              <a:buChar char="●"/>
            </a:pPr>
            <a:r>
              <a:rPr lang="ru-RU" sz="1100">
                <a:solidFill>
                  <a:srgbClr val="1C4587"/>
                </a:solidFill>
              </a:rPr>
              <a:t>выделение и зачеркивание текста;</a:t>
            </a:r>
          </a:p>
          <a:p>
            <a:pPr indent="457200">
              <a:buClr>
                <a:srgbClr val="1C4587"/>
              </a:buClr>
              <a:buSzPct val="100000"/>
              <a:buFont typeface="Arial" charset="0"/>
              <a:buChar char="●"/>
            </a:pPr>
            <a:r>
              <a:rPr lang="ru-RU" sz="1100">
                <a:solidFill>
                  <a:srgbClr val="1C4587"/>
                </a:solidFill>
              </a:rPr>
              <a:t>навигация по страницам;</a:t>
            </a:r>
          </a:p>
          <a:p>
            <a:pPr indent="457200">
              <a:buClr>
                <a:srgbClr val="1C4587"/>
              </a:buClr>
              <a:buSzPct val="100000"/>
              <a:buFont typeface="Arial" charset="0"/>
              <a:buChar char="●"/>
            </a:pPr>
            <a:r>
              <a:rPr lang="ru-RU" sz="1100">
                <a:solidFill>
                  <a:srgbClr val="1C4587"/>
                </a:solidFill>
              </a:rPr>
              <a:t>представление страниц по высоте, по ширине, группой страниц, по две страницы, </a:t>
            </a:r>
          </a:p>
          <a:p>
            <a:pPr indent="457200">
              <a:buClr>
                <a:srgbClr val="1C4587"/>
              </a:buClr>
              <a:buSzPct val="100000"/>
              <a:buFont typeface="Arial" charset="0"/>
              <a:buChar char="●"/>
            </a:pPr>
            <a:r>
              <a:rPr lang="ru-RU" sz="1100">
                <a:solidFill>
                  <a:srgbClr val="1C4587"/>
                </a:solidFill>
              </a:rPr>
              <a:t>многократное увеличение и переход в полноэкранный режим</a:t>
            </a:r>
          </a:p>
        </p:txBody>
      </p:sp>
      <p:pic>
        <p:nvPicPr>
          <p:cNvPr id="124934" name="Shape 478"/>
          <p:cNvPicPr preferRelativeResize="0">
            <a:picLocks noChangeAspect="1" noChangeArrowheads="1"/>
          </p:cNvPicPr>
          <p:nvPr/>
        </p:nvPicPr>
        <p:blipFill>
          <a:blip r:embed="rId5"/>
          <a:srcRect/>
          <a:stretch>
            <a:fillRect/>
          </a:stretch>
        </p:blipFill>
        <p:spPr bwMode="auto">
          <a:xfrm>
            <a:off x="3492500" y="2176463"/>
            <a:ext cx="2454275" cy="2347912"/>
          </a:xfrm>
          <a:prstGeom prst="rect">
            <a:avLst/>
          </a:prstGeom>
          <a:noFill/>
          <a:ln w="9525">
            <a:noFill/>
            <a:miter lim="800000"/>
            <a:headEnd/>
            <a:tailEnd/>
          </a:ln>
        </p:spPr>
      </p:pic>
      <p:sp>
        <p:nvSpPr>
          <p:cNvPr id="124935" name="Shape 479"/>
          <p:cNvSpPr txBox="1">
            <a:spLocks noChangeArrowheads="1"/>
          </p:cNvSpPr>
          <p:nvPr/>
        </p:nvSpPr>
        <p:spPr bwMode="auto">
          <a:xfrm>
            <a:off x="3711575" y="4379913"/>
            <a:ext cx="5233988" cy="1166812"/>
          </a:xfrm>
          <a:prstGeom prst="rect">
            <a:avLst/>
          </a:prstGeom>
          <a:noFill/>
          <a:ln w="9525">
            <a:noFill/>
            <a:miter lim="800000"/>
            <a:headEnd/>
            <a:tailEnd/>
          </a:ln>
        </p:spPr>
        <p:txBody>
          <a:bodyPr lIns="91425" tIns="91425" rIns="91425" bIns="91425"/>
          <a:lstStyle/>
          <a:p>
            <a:endParaRPr lang="ru-RU" sz="1100">
              <a:solidFill>
                <a:srgbClr val="1C4587"/>
              </a:solidFill>
            </a:endParaRPr>
          </a:p>
          <a:p>
            <a:r>
              <a:rPr lang="ru-RU" sz="1100">
                <a:solidFill>
                  <a:srgbClr val="1C4587"/>
                </a:solidFill>
              </a:rPr>
              <a:t>Для работы </a:t>
            </a:r>
            <a:r>
              <a:rPr lang="ru-RU" sz="1100">
                <a:solidFill>
                  <a:srgbClr val="274E13"/>
                </a:solidFill>
              </a:rPr>
              <a:t>с особо ценными для учебного процесса книгами</a:t>
            </a:r>
            <a:r>
              <a:rPr lang="ru-RU" sz="1100">
                <a:solidFill>
                  <a:srgbClr val="1C4587"/>
                </a:solidFill>
              </a:rPr>
              <a:t> в ЭБС IPRbooks разработан специальный сервис, который позволяет загружать для чтения в систему книги, предоставленные изначально с низким качеством исходного файла (например. сканированные). Обращаем внимание, что такие книги имеют особенности: дольше загружаются для чтения, их можно прочесть только с компьютера, при нажатии на кнопку</a:t>
            </a:r>
          </a:p>
          <a:p>
            <a:r>
              <a:rPr lang="ru-RU" sz="1100">
                <a:solidFill>
                  <a:srgbClr val="1C4587"/>
                </a:solidFill>
              </a:rPr>
              <a:t>                                 появляется предупреждение, а также в книге не доступен функционал ограниченного копирования части текста.</a:t>
            </a:r>
          </a:p>
        </p:txBody>
      </p:sp>
      <p:pic>
        <p:nvPicPr>
          <p:cNvPr id="124936" name="Shape 480"/>
          <p:cNvPicPr preferRelativeResize="0">
            <a:picLocks noChangeAspect="1" noChangeArrowheads="1"/>
          </p:cNvPicPr>
          <p:nvPr/>
        </p:nvPicPr>
        <p:blipFill>
          <a:blip r:embed="rId6"/>
          <a:srcRect/>
          <a:stretch>
            <a:fillRect/>
          </a:stretch>
        </p:blipFill>
        <p:spPr bwMode="auto">
          <a:xfrm>
            <a:off x="3725863" y="5651500"/>
            <a:ext cx="1209675" cy="247650"/>
          </a:xfrm>
          <a:prstGeom prst="rect">
            <a:avLst/>
          </a:prstGeom>
          <a:noFill/>
          <a:ln w="9525">
            <a:noFill/>
            <a:miter lim="800000"/>
            <a:headEnd/>
            <a:tailEnd/>
          </a:ln>
        </p:spPr>
      </p:pic>
      <p:pic>
        <p:nvPicPr>
          <p:cNvPr id="124937" name="Shape 481"/>
          <p:cNvPicPr preferRelativeResize="0">
            <a:picLocks noChangeAspect="1" noChangeArrowheads="1"/>
          </p:cNvPicPr>
          <p:nvPr/>
        </p:nvPicPr>
        <p:blipFill>
          <a:blip r:embed="rId7"/>
          <a:srcRect/>
          <a:stretch>
            <a:fillRect/>
          </a:stretch>
        </p:blipFill>
        <p:spPr bwMode="auto">
          <a:xfrm>
            <a:off x="3994150" y="6059488"/>
            <a:ext cx="2817813" cy="469900"/>
          </a:xfrm>
          <a:prstGeom prst="rect">
            <a:avLst/>
          </a:prstGeom>
          <a:noFill/>
          <a:ln w="9525">
            <a:noFill/>
            <a:miter lim="800000"/>
            <a:headEnd/>
            <a:tailEnd/>
          </a:ln>
        </p:spPr>
      </p:pic>
      <p:pic>
        <p:nvPicPr>
          <p:cNvPr id="124938" name="Shape 482"/>
          <p:cNvPicPr preferRelativeResize="0">
            <a:picLocks noChangeAspect="1" noChangeArrowheads="1"/>
          </p:cNvPicPr>
          <p:nvPr/>
        </p:nvPicPr>
        <p:blipFill>
          <a:blip r:embed="rId8"/>
          <a:srcRect/>
          <a:stretch>
            <a:fillRect/>
          </a:stretch>
        </p:blipFill>
        <p:spPr bwMode="auto">
          <a:xfrm>
            <a:off x="6049963" y="2185988"/>
            <a:ext cx="2895600" cy="2347912"/>
          </a:xfrm>
          <a:prstGeom prst="rect">
            <a:avLst/>
          </a:prstGeom>
          <a:noFill/>
          <a:ln w="9525">
            <a:noFill/>
            <a:miter lim="800000"/>
            <a:headEnd/>
            <a:tailEnd/>
          </a:ln>
        </p:spPr>
      </p:pic>
      <p:pic>
        <p:nvPicPr>
          <p:cNvPr id="124939" name="Shape 483"/>
          <p:cNvPicPr preferRelativeResize="0">
            <a:picLocks noChangeAspect="1" noChangeArrowheads="1"/>
          </p:cNvPicPr>
          <p:nvPr/>
        </p:nvPicPr>
        <p:blipFill>
          <a:blip r:embed="rId9"/>
          <a:srcRect/>
          <a:stretch>
            <a:fillRect/>
          </a:stretch>
        </p:blipFill>
        <p:spPr bwMode="auto">
          <a:xfrm>
            <a:off x="6811963" y="1257300"/>
            <a:ext cx="1724025" cy="382588"/>
          </a:xfrm>
          <a:prstGeom prst="rect">
            <a:avLst/>
          </a:prstGeom>
          <a:noFill/>
          <a:ln w="9525">
            <a:noFill/>
            <a:miter lim="800000"/>
            <a:headEnd/>
            <a:tailEnd/>
          </a:ln>
        </p:spPr>
      </p:pic>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8" name="Shape 488"/>
          <p:cNvSpPr txBox="1"/>
          <p:nvPr/>
        </p:nvSpPr>
        <p:spPr>
          <a:xfrm>
            <a:off x="301625" y="1387475"/>
            <a:ext cx="8408988" cy="5143500"/>
          </a:xfrm>
          <a:prstGeom prst="rect">
            <a:avLst/>
          </a:prstGeom>
          <a:noFill/>
          <a:ln>
            <a:noFill/>
          </a:ln>
        </p:spPr>
        <p:txBody>
          <a:bodyPr lIns="91425" tIns="91425" rIns="91425" bIns="91425"/>
          <a:lstStyle/>
          <a:p>
            <a:pPr algn="just"/>
            <a:r>
              <a:rPr lang="ru-RU"/>
              <a:t>	</a:t>
            </a:r>
            <a:r>
              <a:rPr lang="ru-RU" sz="1200">
                <a:solidFill>
                  <a:srgbClr val="1C4587"/>
                </a:solidFill>
              </a:rPr>
              <a:t>При чтении издания допускается копирование (выделение) не более </a:t>
            </a:r>
            <a:r>
              <a:rPr lang="ru-RU" sz="1200" b="1">
                <a:solidFill>
                  <a:srgbClr val="1C4587"/>
                </a:solidFill>
              </a:rPr>
              <a:t>1000 </a:t>
            </a:r>
            <a:r>
              <a:rPr lang="ru-RU" sz="1200">
                <a:solidFill>
                  <a:srgbClr val="1C4587"/>
                </a:solidFill>
              </a:rPr>
              <a:t> символов единовременно. </a:t>
            </a:r>
          </a:p>
          <a:p>
            <a:pPr algn="just"/>
            <a:r>
              <a:rPr lang="ru-RU" sz="1200">
                <a:solidFill>
                  <a:srgbClr val="1C4587"/>
                </a:solidFill>
              </a:rPr>
              <a:t>В панели инструментов программного обеспечения для чтения изданий кликните на значок     , </a:t>
            </a:r>
          </a:p>
          <a:p>
            <a:pPr algn="just"/>
            <a:r>
              <a:rPr lang="ru-RU" sz="1200">
                <a:solidFill>
                  <a:srgbClr val="1C4587"/>
                </a:solidFill>
              </a:rPr>
              <a:t>после этого выделите текст. </a:t>
            </a:r>
          </a:p>
          <a:p>
            <a:pPr algn="just"/>
            <a:endParaRPr lang="ru-RU" sz="1200">
              <a:solidFill>
                <a:srgbClr val="1C4587"/>
              </a:solidFill>
            </a:endParaRPr>
          </a:p>
          <a:p>
            <a:pPr algn="just"/>
            <a:endParaRPr lang="ru-RU" sz="1200">
              <a:solidFill>
                <a:srgbClr val="1C4587"/>
              </a:solidFill>
            </a:endParaRPr>
          </a:p>
          <a:p>
            <a:pPr algn="just"/>
            <a:endParaRPr lang="ru-RU">
              <a:solidFill>
                <a:srgbClr val="1C4587"/>
              </a:solidFill>
            </a:endParaRPr>
          </a:p>
        </p:txBody>
      </p:sp>
      <p:sp>
        <p:nvSpPr>
          <p:cNvPr id="126979" name="Shape 489"/>
          <p:cNvSpPr txBox="1">
            <a:spLocks noGrp="1"/>
          </p:cNvSpPr>
          <p:nvPr>
            <p:ph type="subTitle" idx="1"/>
          </p:nvPr>
        </p:nvSpPr>
        <p:spPr>
          <a:xfrm>
            <a:off x="298450" y="733425"/>
            <a:ext cx="8547100" cy="633413"/>
          </a:xfrm>
        </p:spPr>
        <p:txBody>
          <a:bodyPr/>
          <a:lstStyle/>
          <a:p>
            <a:pPr eaLnBrk="1" hangingPunct="1">
              <a:spcBef>
                <a:spcPct val="0"/>
              </a:spcBef>
              <a:spcAft>
                <a:spcPct val="0"/>
              </a:spcAft>
              <a:buClr>
                <a:srgbClr val="666666"/>
              </a:buClr>
              <a:buSzTx/>
              <a:buFontTx/>
              <a:buNone/>
            </a:pPr>
            <a:r>
              <a:rPr lang="ru-RU" sz="1800" b="1" smtClean="0">
                <a:solidFill>
                  <a:srgbClr val="4A982B"/>
                </a:solidFill>
                <a:latin typeface="Arial" charset="0"/>
                <a:cs typeface="Arial" charset="0"/>
                <a:sym typeface="Arial" charset="0"/>
              </a:rPr>
              <a:t>Работа с изданием</a:t>
            </a:r>
          </a:p>
          <a:p>
            <a:pPr eaLnBrk="1" hangingPunct="1">
              <a:spcBef>
                <a:spcPct val="0"/>
              </a:spcBef>
              <a:spcAft>
                <a:spcPct val="0"/>
              </a:spcAft>
              <a:buClr>
                <a:srgbClr val="666666"/>
              </a:buClr>
              <a:buSzTx/>
              <a:buFontTx/>
              <a:buNone/>
            </a:pPr>
            <a:r>
              <a:rPr lang="ru-RU" sz="1400" smtClean="0">
                <a:solidFill>
                  <a:srgbClr val="FE4B00"/>
                </a:solidFill>
                <a:latin typeface="Arial" charset="0"/>
                <a:cs typeface="Arial" charset="0"/>
                <a:sym typeface="Arial" charset="0"/>
              </a:rPr>
              <a:t>Выделение, копирование и конспектирование текста издания</a:t>
            </a:r>
          </a:p>
          <a:p>
            <a:pPr eaLnBrk="1" hangingPunct="1">
              <a:spcBef>
                <a:spcPct val="0"/>
              </a:spcBef>
              <a:spcAft>
                <a:spcPct val="0"/>
              </a:spcAft>
              <a:buClr>
                <a:srgbClr val="666666"/>
              </a:buClr>
              <a:buSzTx/>
              <a:buFontTx/>
              <a:buNone/>
            </a:pPr>
            <a:endParaRPr lang="ru-RU" sz="1400" b="1" smtClean="0">
              <a:solidFill>
                <a:srgbClr val="38761D"/>
              </a:solidFill>
              <a:latin typeface="Arial" charset="0"/>
              <a:cs typeface="Arial" charset="0"/>
              <a:sym typeface="Arial" charset="0"/>
            </a:endParaRPr>
          </a:p>
        </p:txBody>
      </p:sp>
      <p:sp>
        <p:nvSpPr>
          <p:cNvPr id="490" name="Shape 490"/>
          <p:cNvSpPr txBox="1"/>
          <p:nvPr/>
        </p:nvSpPr>
        <p:spPr>
          <a:xfrm>
            <a:off x="5508625" y="2627313"/>
            <a:ext cx="3211513" cy="3870325"/>
          </a:xfrm>
          <a:prstGeom prst="rect">
            <a:avLst/>
          </a:prstGeom>
          <a:noFill/>
          <a:ln>
            <a:noFill/>
          </a:ln>
        </p:spPr>
        <p:txBody>
          <a:bodyPr lIns="91425" tIns="91425" rIns="91425" bIns="91425"/>
          <a:lstStyle/>
          <a:p>
            <a:pPr indent="457200" algn="just"/>
            <a:r>
              <a:rPr lang="ru-RU">
                <a:solidFill>
                  <a:srgbClr val="1C4587"/>
                </a:solidFill>
              </a:rPr>
              <a:t>В окно конспектирования встроен визуальный текстовый редактор. </a:t>
            </a:r>
          </a:p>
          <a:p>
            <a:pPr indent="457200" algn="just"/>
            <a:r>
              <a:rPr lang="ru-RU">
                <a:solidFill>
                  <a:srgbClr val="1C4587"/>
                </a:solidFill>
              </a:rPr>
              <a:t>В нижней панели окна конспектирования расположены три копки управления созданным конспектом: </a:t>
            </a:r>
          </a:p>
          <a:p>
            <a:pPr lvl="1" indent="-317500" algn="just">
              <a:buClr>
                <a:srgbClr val="1C4587"/>
              </a:buClr>
              <a:buSzPct val="100000"/>
              <a:buFontTx/>
              <a:buAutoNum type="alphaLcPeriod"/>
            </a:pPr>
            <a:r>
              <a:rPr lang="ru-RU">
                <a:solidFill>
                  <a:srgbClr val="1C4587"/>
                </a:solidFill>
              </a:rPr>
              <a:t>Очистить</a:t>
            </a:r>
          </a:p>
          <a:p>
            <a:pPr indent="457200" algn="just"/>
            <a:r>
              <a:rPr lang="ru-RU">
                <a:solidFill>
                  <a:srgbClr val="4A982B"/>
                </a:solidFill>
              </a:rPr>
              <a:t>очищает область с содержимым конспекта</a:t>
            </a:r>
          </a:p>
          <a:p>
            <a:pPr lvl="1" indent="-317500" algn="just">
              <a:buClr>
                <a:srgbClr val="1C4587"/>
              </a:buClr>
              <a:buSzPct val="100000"/>
              <a:buFontTx/>
              <a:buAutoNum type="alphaLcPeriod"/>
            </a:pPr>
            <a:r>
              <a:rPr lang="ru-RU">
                <a:solidFill>
                  <a:srgbClr val="1C4587"/>
                </a:solidFill>
              </a:rPr>
              <a:t>Отправить на email</a:t>
            </a:r>
          </a:p>
          <a:p>
            <a:pPr indent="457200" algn="just"/>
            <a:r>
              <a:rPr lang="ru-RU">
                <a:solidFill>
                  <a:srgbClr val="4A982B"/>
                </a:solidFill>
              </a:rPr>
              <a:t>текст отправляется на email, указанный при регистрации</a:t>
            </a:r>
          </a:p>
          <a:p>
            <a:pPr lvl="1" indent="-317500" algn="just">
              <a:buClr>
                <a:srgbClr val="1C4587"/>
              </a:buClr>
              <a:buSzPct val="100000"/>
              <a:buFontTx/>
              <a:buAutoNum type="alphaLcPeriod"/>
            </a:pPr>
            <a:r>
              <a:rPr lang="ru-RU">
                <a:solidFill>
                  <a:srgbClr val="1C4587"/>
                </a:solidFill>
              </a:rPr>
              <a:t>Сохранить  </a:t>
            </a:r>
          </a:p>
          <a:p>
            <a:pPr indent="457200" algn="just"/>
            <a:r>
              <a:rPr lang="ru-RU">
                <a:solidFill>
                  <a:srgbClr val="1C4587"/>
                </a:solidFill>
              </a:rPr>
              <a:t>	</a:t>
            </a:r>
            <a:r>
              <a:rPr lang="ru-RU">
                <a:solidFill>
                  <a:srgbClr val="4A982B"/>
                </a:solidFill>
              </a:rPr>
              <a:t>текст конспекта сохраняется локально  и  в личном кабинете пользователя</a:t>
            </a:r>
          </a:p>
          <a:p>
            <a:pPr indent="457200" algn="just"/>
            <a:endParaRPr lang="ru-RU" sz="1200">
              <a:solidFill>
                <a:srgbClr val="1C4587"/>
              </a:solidFill>
            </a:endParaRPr>
          </a:p>
          <a:p>
            <a:pPr indent="457200" algn="just"/>
            <a:endParaRPr lang="ru-RU" sz="1200">
              <a:solidFill>
                <a:srgbClr val="1C4587"/>
              </a:solidFill>
            </a:endParaRPr>
          </a:p>
        </p:txBody>
      </p:sp>
      <p:pic>
        <p:nvPicPr>
          <p:cNvPr id="126981" name="Shape 491"/>
          <p:cNvPicPr preferRelativeResize="0">
            <a:picLocks noChangeAspect="1" noChangeArrowheads="1"/>
          </p:cNvPicPr>
          <p:nvPr/>
        </p:nvPicPr>
        <p:blipFill>
          <a:blip r:embed="rId4"/>
          <a:srcRect/>
          <a:stretch>
            <a:fillRect/>
          </a:stretch>
        </p:blipFill>
        <p:spPr bwMode="auto">
          <a:xfrm>
            <a:off x="330200" y="2033588"/>
            <a:ext cx="8351838" cy="314325"/>
          </a:xfrm>
          <a:prstGeom prst="rect">
            <a:avLst/>
          </a:prstGeom>
          <a:noFill/>
          <a:ln w="9525">
            <a:noFill/>
            <a:miter lim="800000"/>
            <a:headEnd/>
            <a:tailEnd/>
          </a:ln>
        </p:spPr>
      </p:pic>
      <p:pic>
        <p:nvPicPr>
          <p:cNvPr id="126982" name="Shape 492"/>
          <p:cNvPicPr preferRelativeResize="0">
            <a:picLocks noChangeAspect="1" noChangeArrowheads="1"/>
          </p:cNvPicPr>
          <p:nvPr/>
        </p:nvPicPr>
        <p:blipFill>
          <a:blip r:embed="rId5"/>
          <a:srcRect/>
          <a:stretch>
            <a:fillRect/>
          </a:stretch>
        </p:blipFill>
        <p:spPr bwMode="auto">
          <a:xfrm>
            <a:off x="7094538" y="1693863"/>
            <a:ext cx="231775" cy="228600"/>
          </a:xfrm>
          <a:prstGeom prst="rect">
            <a:avLst/>
          </a:prstGeom>
          <a:noFill/>
          <a:ln w="9525">
            <a:noFill/>
            <a:miter lim="800000"/>
            <a:headEnd/>
            <a:tailEnd/>
          </a:ln>
        </p:spPr>
      </p:pic>
      <p:pic>
        <p:nvPicPr>
          <p:cNvPr id="126983" name="Shape 493"/>
          <p:cNvPicPr preferRelativeResize="0">
            <a:picLocks noChangeAspect="1" noChangeArrowheads="1"/>
          </p:cNvPicPr>
          <p:nvPr/>
        </p:nvPicPr>
        <p:blipFill>
          <a:blip r:embed="rId6"/>
          <a:srcRect/>
          <a:stretch>
            <a:fillRect/>
          </a:stretch>
        </p:blipFill>
        <p:spPr bwMode="auto">
          <a:xfrm>
            <a:off x="225425" y="2568575"/>
            <a:ext cx="5149850" cy="3870325"/>
          </a:xfrm>
          <a:prstGeom prst="rect">
            <a:avLst/>
          </a:prstGeom>
          <a:noFill/>
          <a:ln w="9525">
            <a:noFill/>
            <a:miter lim="800000"/>
            <a:headEnd/>
            <a:tailEnd/>
          </a:ln>
        </p:spPr>
      </p:pic>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9026" name="Shape 498"/>
          <p:cNvSpPr txBox="1">
            <a:spLocks noGrp="1"/>
          </p:cNvSpPr>
          <p:nvPr>
            <p:ph type="subTitle" idx="1"/>
          </p:nvPr>
        </p:nvSpPr>
        <p:spPr>
          <a:xfrm>
            <a:off x="298450" y="733425"/>
            <a:ext cx="8547100" cy="633413"/>
          </a:xfrm>
        </p:spPr>
        <p:txBody>
          <a:bodyPr/>
          <a:lstStyle/>
          <a:p>
            <a:pPr eaLnBrk="1" hangingPunct="1">
              <a:spcBef>
                <a:spcPct val="0"/>
              </a:spcBef>
              <a:spcAft>
                <a:spcPct val="0"/>
              </a:spcAft>
              <a:buClr>
                <a:srgbClr val="666666"/>
              </a:buClr>
              <a:buSzTx/>
              <a:buFontTx/>
              <a:buNone/>
            </a:pPr>
            <a:r>
              <a:rPr lang="ru-RU" sz="1800" b="1" smtClean="0">
                <a:solidFill>
                  <a:srgbClr val="4A982B"/>
                </a:solidFill>
                <a:latin typeface="Arial" charset="0"/>
                <a:cs typeface="Arial" charset="0"/>
                <a:sym typeface="Arial" charset="0"/>
              </a:rPr>
              <a:t>Работа с изданием</a:t>
            </a:r>
          </a:p>
          <a:p>
            <a:pPr eaLnBrk="1" hangingPunct="1">
              <a:spcBef>
                <a:spcPct val="0"/>
              </a:spcBef>
              <a:spcAft>
                <a:spcPct val="0"/>
              </a:spcAft>
              <a:buClr>
                <a:srgbClr val="666666"/>
              </a:buClr>
              <a:buSzTx/>
              <a:buFontTx/>
              <a:buNone/>
            </a:pPr>
            <a:r>
              <a:rPr lang="ru-RU" sz="1400" smtClean="0">
                <a:solidFill>
                  <a:srgbClr val="FE4B00"/>
                </a:solidFill>
                <a:latin typeface="Arial" charset="0"/>
                <a:cs typeface="Arial" charset="0"/>
                <a:sym typeface="Arial" charset="0"/>
              </a:rPr>
              <a:t>Ограниченная печать</a:t>
            </a:r>
          </a:p>
          <a:p>
            <a:pPr algn="just" eaLnBrk="1" hangingPunct="1">
              <a:spcBef>
                <a:spcPct val="0"/>
              </a:spcBef>
              <a:spcAft>
                <a:spcPct val="0"/>
              </a:spcAft>
              <a:buClr>
                <a:srgbClr val="666666"/>
              </a:buClr>
              <a:buSzTx/>
              <a:buFontTx/>
              <a:buNone/>
            </a:pPr>
            <a:endParaRPr lang="ru-RU" sz="1400" smtClean="0">
              <a:solidFill>
                <a:srgbClr val="FE4E0A"/>
              </a:solidFill>
              <a:latin typeface="Arial" charset="0"/>
              <a:cs typeface="Arial" charset="0"/>
              <a:sym typeface="Arial" charset="0"/>
            </a:endParaRPr>
          </a:p>
          <a:p>
            <a:pPr eaLnBrk="1" hangingPunct="1">
              <a:spcBef>
                <a:spcPct val="0"/>
              </a:spcBef>
              <a:spcAft>
                <a:spcPct val="0"/>
              </a:spcAft>
              <a:buClr>
                <a:srgbClr val="666666"/>
              </a:buClr>
              <a:buSzTx/>
              <a:buFontTx/>
              <a:buNone/>
            </a:pPr>
            <a:endParaRPr lang="ru-RU" sz="1400" smtClean="0">
              <a:solidFill>
                <a:srgbClr val="000000"/>
              </a:solidFill>
              <a:latin typeface="Arial" charset="0"/>
              <a:cs typeface="Arial" charset="0"/>
              <a:sym typeface="Arial" charset="0"/>
            </a:endParaRPr>
          </a:p>
          <a:p>
            <a:pPr eaLnBrk="1" hangingPunct="1">
              <a:spcBef>
                <a:spcPct val="0"/>
              </a:spcBef>
              <a:spcAft>
                <a:spcPct val="0"/>
              </a:spcAft>
              <a:buClr>
                <a:srgbClr val="666666"/>
              </a:buClr>
              <a:buSzTx/>
              <a:buFontTx/>
              <a:buNone/>
            </a:pPr>
            <a:endParaRPr lang="ru-RU" sz="1400" b="1" smtClean="0">
              <a:solidFill>
                <a:srgbClr val="38761D"/>
              </a:solidFill>
              <a:latin typeface="Arial" charset="0"/>
              <a:cs typeface="Arial" charset="0"/>
              <a:sym typeface="Arial" charset="0"/>
            </a:endParaRPr>
          </a:p>
        </p:txBody>
      </p:sp>
      <p:sp>
        <p:nvSpPr>
          <p:cNvPr id="499" name="Shape 499"/>
          <p:cNvSpPr txBox="1"/>
          <p:nvPr/>
        </p:nvSpPr>
        <p:spPr>
          <a:xfrm>
            <a:off x="404813" y="1447800"/>
            <a:ext cx="4214812" cy="5067300"/>
          </a:xfrm>
          <a:prstGeom prst="rect">
            <a:avLst/>
          </a:prstGeom>
          <a:noFill/>
          <a:ln>
            <a:noFill/>
          </a:ln>
        </p:spPr>
        <p:txBody>
          <a:bodyPr lIns="91425" tIns="91425" rIns="91425" bIns="91425"/>
          <a:lstStyle/>
          <a:p>
            <a:pPr algn="just"/>
            <a:r>
              <a:rPr lang="ru-RU"/>
              <a:t>	В программном обеспечении для чтения изданий доступна опция ограниченной печати (не более 20 % от количества страниц каждого  издания за весь период действия подписки). При открытии издания система определяет необходимое количество страниц. При необходимости распечатать страницы, пользователю достаточно нажать на кнопку печати      . </a:t>
            </a:r>
          </a:p>
          <a:p>
            <a:pPr algn="just"/>
            <a:endParaRPr lang="ru-RU"/>
          </a:p>
          <a:p>
            <a:pPr algn="just"/>
            <a:r>
              <a:rPr lang="ru-RU"/>
              <a:t>В программном обеспечении откроется окно с опциями печати, в котором также для пользователя будет доступна информация о количестве уже распечатанных им страниц. Можно выбрать диапазон страниц или распечатать текущую страницу. При следующем нажатии система определит доступное количество страниц к печати снова. </a:t>
            </a:r>
          </a:p>
          <a:p>
            <a:pPr algn="just"/>
            <a:r>
              <a:rPr lang="ru-RU"/>
              <a:t> </a:t>
            </a:r>
          </a:p>
          <a:p>
            <a:pPr algn="just"/>
            <a:endParaRPr lang="ru-RU"/>
          </a:p>
        </p:txBody>
      </p:sp>
      <p:pic>
        <p:nvPicPr>
          <p:cNvPr id="129028" name="Shape 500"/>
          <p:cNvPicPr preferRelativeResize="0">
            <a:picLocks noChangeAspect="1" noChangeArrowheads="1"/>
          </p:cNvPicPr>
          <p:nvPr/>
        </p:nvPicPr>
        <p:blipFill>
          <a:blip r:embed="rId4"/>
          <a:srcRect/>
          <a:stretch>
            <a:fillRect/>
          </a:stretch>
        </p:blipFill>
        <p:spPr bwMode="auto">
          <a:xfrm>
            <a:off x="1225550" y="3246438"/>
            <a:ext cx="190500" cy="219075"/>
          </a:xfrm>
          <a:prstGeom prst="rect">
            <a:avLst/>
          </a:prstGeom>
          <a:noFill/>
          <a:ln w="9525">
            <a:noFill/>
            <a:miter lim="800000"/>
            <a:headEnd/>
            <a:tailEnd/>
          </a:ln>
        </p:spPr>
      </p:pic>
      <p:pic>
        <p:nvPicPr>
          <p:cNvPr id="129029" name="Shape 501"/>
          <p:cNvPicPr preferRelativeResize="0">
            <a:picLocks noChangeAspect="1" noChangeArrowheads="1"/>
          </p:cNvPicPr>
          <p:nvPr/>
        </p:nvPicPr>
        <p:blipFill>
          <a:blip r:embed="rId5"/>
          <a:srcRect/>
          <a:stretch>
            <a:fillRect/>
          </a:stretch>
        </p:blipFill>
        <p:spPr bwMode="auto">
          <a:xfrm>
            <a:off x="4789488" y="1366838"/>
            <a:ext cx="3959225" cy="4694237"/>
          </a:xfrm>
          <a:prstGeom prst="rect">
            <a:avLst/>
          </a:prstGeom>
          <a:noFill/>
          <a:ln w="9525">
            <a:noFill/>
            <a:miter lim="800000"/>
            <a:headEnd/>
            <a:tailEnd/>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hape 74"/>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pic>
        <p:nvPicPr>
          <p:cNvPr id="38914" name="Shape 75"/>
          <p:cNvPicPr preferRelativeResize="0">
            <a:picLocks noChangeAspect="1" noChangeArrowheads="1"/>
          </p:cNvPicPr>
          <p:nvPr/>
        </p:nvPicPr>
        <p:blipFill>
          <a:blip r:embed="rId3"/>
          <a:srcRect/>
          <a:stretch>
            <a:fillRect/>
          </a:stretch>
        </p:blipFill>
        <p:spPr bwMode="auto">
          <a:xfrm>
            <a:off x="595313" y="1019175"/>
            <a:ext cx="8201025" cy="5751513"/>
          </a:xfrm>
          <a:prstGeom prst="rect">
            <a:avLst/>
          </a:prstGeom>
          <a:noFill/>
          <a:ln w="9525">
            <a:noFill/>
            <a:miter lim="800000"/>
            <a:headEnd/>
            <a:tailEnd/>
          </a:ln>
        </p:spPr>
      </p:pic>
      <p:sp>
        <p:nvSpPr>
          <p:cNvPr id="38915" name="Shape 76"/>
          <p:cNvSpPr txBox="1">
            <a:spLocks noChangeArrowheads="1"/>
          </p:cNvSpPr>
          <p:nvPr/>
        </p:nvSpPr>
        <p:spPr bwMode="auto">
          <a:xfrm>
            <a:off x="3182938" y="87313"/>
            <a:ext cx="5826125" cy="554037"/>
          </a:xfrm>
          <a:prstGeom prst="rect">
            <a:avLst/>
          </a:prstGeom>
          <a:noFill/>
          <a:ln w="9525">
            <a:noFill/>
            <a:miter lim="800000"/>
            <a:headEnd/>
            <a:tailEnd/>
          </a:ln>
        </p:spPr>
        <p:txBody>
          <a:bodyPr lIns="91425" tIns="91425" rIns="91425" bIns="91425"/>
          <a:lstStyle/>
          <a:p>
            <a:r>
              <a:rPr lang="ru-RU" b="1"/>
              <a:t>3. ЛИЧНЫЙ КАБИНЕТ ПОЛЬЗОВАТЕЛЯ (</a:t>
            </a:r>
            <a:r>
              <a:rPr lang="ru-RU" sz="1200" b="1"/>
              <a:t>ДОСТУПЕН ПОСЛЕ ПРОХОЖДЕНИЯ ПРОЦЕДУРЫ ПЕРСОНАЛЬНОЙ РЕГИСТРАЦИИ)</a:t>
            </a: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1074" name="Shape 506"/>
          <p:cNvSpPr txBox="1">
            <a:spLocks noGrp="1"/>
          </p:cNvSpPr>
          <p:nvPr>
            <p:ph type="subTitle" idx="1"/>
          </p:nvPr>
        </p:nvSpPr>
        <p:spPr>
          <a:xfrm>
            <a:off x="298450" y="733425"/>
            <a:ext cx="8547100" cy="633413"/>
          </a:xfrm>
        </p:spPr>
        <p:txBody>
          <a:bodyPr/>
          <a:lstStyle/>
          <a:p>
            <a:pPr eaLnBrk="1" hangingPunct="1">
              <a:spcBef>
                <a:spcPct val="0"/>
              </a:spcBef>
              <a:spcAft>
                <a:spcPct val="0"/>
              </a:spcAft>
              <a:buClr>
                <a:srgbClr val="666666"/>
              </a:buClr>
              <a:buSzTx/>
              <a:buFontTx/>
              <a:buNone/>
            </a:pPr>
            <a:r>
              <a:rPr lang="ru-RU" sz="1800" b="1" smtClean="0">
                <a:solidFill>
                  <a:srgbClr val="4A982B"/>
                </a:solidFill>
                <a:latin typeface="Arial" charset="0"/>
                <a:cs typeface="Arial" charset="0"/>
                <a:sym typeface="Arial" charset="0"/>
              </a:rPr>
              <a:t>Работа с изданием</a:t>
            </a:r>
          </a:p>
          <a:p>
            <a:pPr eaLnBrk="1" hangingPunct="1">
              <a:spcBef>
                <a:spcPct val="0"/>
              </a:spcBef>
              <a:spcAft>
                <a:spcPct val="0"/>
              </a:spcAft>
              <a:buClr>
                <a:srgbClr val="666666"/>
              </a:buClr>
              <a:buSzTx/>
              <a:buFontTx/>
              <a:buNone/>
            </a:pPr>
            <a:r>
              <a:rPr lang="ru-RU" sz="1400" smtClean="0">
                <a:solidFill>
                  <a:srgbClr val="FE4B00"/>
                </a:solidFill>
                <a:latin typeface="Arial" charset="0"/>
                <a:cs typeface="Arial" charset="0"/>
                <a:sym typeface="Arial" charset="0"/>
              </a:rPr>
              <a:t>Содержание и закладки в издании</a:t>
            </a:r>
          </a:p>
        </p:txBody>
      </p:sp>
      <p:pic>
        <p:nvPicPr>
          <p:cNvPr id="131075" name="Shape 507"/>
          <p:cNvPicPr preferRelativeResize="0">
            <a:picLocks noChangeAspect="1" noChangeArrowheads="1"/>
          </p:cNvPicPr>
          <p:nvPr/>
        </p:nvPicPr>
        <p:blipFill>
          <a:blip r:embed="rId4"/>
          <a:srcRect/>
          <a:stretch>
            <a:fillRect/>
          </a:stretch>
        </p:blipFill>
        <p:spPr bwMode="auto">
          <a:xfrm>
            <a:off x="4652963" y="3606800"/>
            <a:ext cx="3473450" cy="2686050"/>
          </a:xfrm>
          <a:prstGeom prst="rect">
            <a:avLst/>
          </a:prstGeom>
          <a:noFill/>
          <a:ln w="9525">
            <a:noFill/>
            <a:miter lim="800000"/>
            <a:headEnd/>
            <a:tailEnd/>
          </a:ln>
        </p:spPr>
      </p:pic>
      <p:pic>
        <p:nvPicPr>
          <p:cNvPr id="131076" name="Shape 508"/>
          <p:cNvPicPr preferRelativeResize="0">
            <a:picLocks noChangeAspect="1" noChangeArrowheads="1"/>
          </p:cNvPicPr>
          <p:nvPr/>
        </p:nvPicPr>
        <p:blipFill>
          <a:blip r:embed="rId5"/>
          <a:srcRect/>
          <a:stretch>
            <a:fillRect/>
          </a:stretch>
        </p:blipFill>
        <p:spPr bwMode="auto">
          <a:xfrm>
            <a:off x="5027613" y="1449388"/>
            <a:ext cx="2559050" cy="2052637"/>
          </a:xfrm>
          <a:prstGeom prst="rect">
            <a:avLst/>
          </a:prstGeom>
          <a:noFill/>
          <a:ln w="9525">
            <a:noFill/>
            <a:miter lim="800000"/>
            <a:headEnd/>
            <a:tailEnd/>
          </a:ln>
        </p:spPr>
      </p:pic>
      <p:sp>
        <p:nvSpPr>
          <p:cNvPr id="509" name="Shape 509"/>
          <p:cNvSpPr txBox="1"/>
          <p:nvPr/>
        </p:nvSpPr>
        <p:spPr>
          <a:xfrm>
            <a:off x="339725" y="1441450"/>
            <a:ext cx="4313238" cy="4456113"/>
          </a:xfrm>
          <a:prstGeom prst="rect">
            <a:avLst/>
          </a:prstGeom>
          <a:noFill/>
          <a:ln>
            <a:noFill/>
          </a:ln>
        </p:spPr>
        <p:txBody>
          <a:bodyPr lIns="91425" tIns="91425" rIns="91425" bIns="91425"/>
          <a:lstStyle/>
          <a:p>
            <a:pPr algn="just"/>
            <a:r>
              <a:rPr lang="ru-RU" sz="1300"/>
              <a:t>	В окне программного обеспечения для чтения изданий Вы можете воспользоваться опцией просмотра оглавления издания. В случае, если данные для оглавления еще в обработке, кнопка будет заблокирована. Если оглавление доступно, то будет активной кнопка    . </a:t>
            </a:r>
          </a:p>
          <a:p>
            <a:pPr algn="just"/>
            <a:r>
              <a:rPr lang="ru-RU" sz="1300"/>
              <a:t>При вызове окна оглавления Вам будет представлен список заголовков в виде ссылок с указанием страницы, на которую Вы попадете. Чтобы закрыть окно оглавления, достаточно нажать на крестик в правом верхнем углу блока.</a:t>
            </a:r>
          </a:p>
          <a:p>
            <a:pPr algn="just"/>
            <a:endParaRPr lang="ru-RU" sz="1300"/>
          </a:p>
          <a:p>
            <a:pPr algn="just"/>
            <a:r>
              <a:rPr lang="ru-RU" sz="1300"/>
              <a:t>При работе с изданием пользователю предоставляется возможность добавить интересующую страницу в список закладок. Для этого необходимо кликнуть на значок       .</a:t>
            </a:r>
          </a:p>
          <a:p>
            <a:pPr algn="just"/>
            <a:endParaRPr lang="ru-RU" sz="1300"/>
          </a:p>
          <a:p>
            <a:pPr algn="just"/>
            <a:r>
              <a:rPr lang="ru-RU" sz="1300"/>
              <a:t>После этого в личном кабинете в разделе "Мои закладки", а также в окне программного обеспечения для чтения изданий Вы сможете видеть список страниц, которые Вы отметили. </a:t>
            </a:r>
          </a:p>
          <a:p>
            <a:pPr algn="just"/>
            <a:endParaRPr lang="ru-RU" sz="1300"/>
          </a:p>
        </p:txBody>
      </p:sp>
      <p:pic>
        <p:nvPicPr>
          <p:cNvPr id="131078" name="Shape 510"/>
          <p:cNvPicPr preferRelativeResize="0">
            <a:picLocks noChangeAspect="1" noChangeArrowheads="1"/>
          </p:cNvPicPr>
          <p:nvPr/>
        </p:nvPicPr>
        <p:blipFill>
          <a:blip r:embed="rId6"/>
          <a:srcRect/>
          <a:stretch>
            <a:fillRect/>
          </a:stretch>
        </p:blipFill>
        <p:spPr bwMode="auto">
          <a:xfrm>
            <a:off x="2463800" y="2520950"/>
            <a:ext cx="219075" cy="219075"/>
          </a:xfrm>
          <a:prstGeom prst="rect">
            <a:avLst/>
          </a:prstGeom>
          <a:noFill/>
          <a:ln w="9525">
            <a:noFill/>
            <a:miter lim="800000"/>
            <a:headEnd/>
            <a:tailEnd/>
          </a:ln>
        </p:spPr>
      </p:pic>
      <p:pic>
        <p:nvPicPr>
          <p:cNvPr id="131079" name="Shape 511"/>
          <p:cNvPicPr preferRelativeResize="0">
            <a:picLocks noChangeAspect="1" noChangeArrowheads="1"/>
          </p:cNvPicPr>
          <p:nvPr/>
        </p:nvPicPr>
        <p:blipFill>
          <a:blip r:embed="rId7"/>
          <a:srcRect/>
          <a:stretch>
            <a:fillRect/>
          </a:stretch>
        </p:blipFill>
        <p:spPr bwMode="auto">
          <a:xfrm>
            <a:off x="3535363" y="4619625"/>
            <a:ext cx="230187" cy="198438"/>
          </a:xfrm>
          <a:prstGeom prst="rect">
            <a:avLst/>
          </a:prstGeom>
          <a:noFill/>
          <a:ln w="9525">
            <a:noFill/>
            <a:miter lim="800000"/>
            <a:headEnd/>
            <a:tailEnd/>
          </a:ln>
        </p:spPr>
      </p:pic>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22" name="Shape 516"/>
          <p:cNvSpPr txBox="1">
            <a:spLocks noGrp="1"/>
          </p:cNvSpPr>
          <p:nvPr>
            <p:ph type="subTitle" idx="1"/>
          </p:nvPr>
        </p:nvSpPr>
        <p:spPr>
          <a:xfrm>
            <a:off x="298450" y="733425"/>
            <a:ext cx="8547100" cy="633413"/>
          </a:xfrm>
        </p:spPr>
        <p:txBody>
          <a:bodyPr/>
          <a:lstStyle/>
          <a:p>
            <a:pPr eaLnBrk="1" hangingPunct="1">
              <a:spcBef>
                <a:spcPct val="0"/>
              </a:spcBef>
              <a:spcAft>
                <a:spcPct val="0"/>
              </a:spcAft>
              <a:buClr>
                <a:srgbClr val="666666"/>
              </a:buClr>
              <a:buSzTx/>
              <a:buFontTx/>
              <a:buNone/>
            </a:pPr>
            <a:r>
              <a:rPr lang="ru-RU" sz="1800" b="1" smtClean="0">
                <a:solidFill>
                  <a:srgbClr val="4A982B"/>
                </a:solidFill>
                <a:latin typeface="Arial" charset="0"/>
                <a:cs typeface="Arial" charset="0"/>
                <a:sym typeface="Arial" charset="0"/>
              </a:rPr>
              <a:t>Работа с изданием</a:t>
            </a:r>
          </a:p>
          <a:p>
            <a:pPr eaLnBrk="1" hangingPunct="1">
              <a:spcBef>
                <a:spcPct val="0"/>
              </a:spcBef>
              <a:spcAft>
                <a:spcPct val="0"/>
              </a:spcAft>
              <a:buClr>
                <a:srgbClr val="666666"/>
              </a:buClr>
              <a:buSzTx/>
              <a:buFontTx/>
              <a:buNone/>
            </a:pPr>
            <a:r>
              <a:rPr lang="ru-RU" sz="1400" smtClean="0">
                <a:solidFill>
                  <a:srgbClr val="FE4B00"/>
                </a:solidFill>
                <a:latin typeface="Arial" charset="0"/>
                <a:cs typeface="Arial" charset="0"/>
                <a:sym typeface="Arial" charset="0"/>
              </a:rPr>
              <a:t>Выделение текста цветом, перечеркивание и быстрые комментарии по тексту (заметки)</a:t>
            </a:r>
          </a:p>
          <a:p>
            <a:pPr algn="just" eaLnBrk="1" hangingPunct="1">
              <a:spcBef>
                <a:spcPct val="0"/>
              </a:spcBef>
              <a:spcAft>
                <a:spcPct val="0"/>
              </a:spcAft>
              <a:buClr>
                <a:srgbClr val="666666"/>
              </a:buClr>
              <a:buSzTx/>
              <a:buFontTx/>
              <a:buNone/>
            </a:pPr>
            <a:endParaRPr lang="ru-RU" sz="1400" smtClean="0">
              <a:solidFill>
                <a:srgbClr val="FE4E0A"/>
              </a:solidFill>
              <a:latin typeface="Arial" charset="0"/>
              <a:cs typeface="Arial" charset="0"/>
              <a:sym typeface="Arial" charset="0"/>
            </a:endParaRPr>
          </a:p>
          <a:p>
            <a:pPr eaLnBrk="1" hangingPunct="1">
              <a:spcBef>
                <a:spcPct val="0"/>
              </a:spcBef>
              <a:spcAft>
                <a:spcPct val="0"/>
              </a:spcAft>
              <a:buClr>
                <a:srgbClr val="666666"/>
              </a:buClr>
              <a:buSzTx/>
              <a:buFontTx/>
              <a:buNone/>
            </a:pPr>
            <a:endParaRPr lang="ru-RU" sz="1400" smtClean="0">
              <a:solidFill>
                <a:srgbClr val="000000"/>
              </a:solidFill>
              <a:latin typeface="Arial" charset="0"/>
              <a:cs typeface="Arial" charset="0"/>
              <a:sym typeface="Arial" charset="0"/>
            </a:endParaRPr>
          </a:p>
          <a:p>
            <a:pPr eaLnBrk="1" hangingPunct="1">
              <a:spcBef>
                <a:spcPct val="0"/>
              </a:spcBef>
              <a:spcAft>
                <a:spcPct val="0"/>
              </a:spcAft>
              <a:buClr>
                <a:srgbClr val="666666"/>
              </a:buClr>
              <a:buSzTx/>
              <a:buFontTx/>
              <a:buNone/>
            </a:pPr>
            <a:endParaRPr lang="ru-RU" sz="1400" b="1" smtClean="0">
              <a:solidFill>
                <a:srgbClr val="38761D"/>
              </a:solidFill>
              <a:latin typeface="Arial" charset="0"/>
              <a:cs typeface="Arial" charset="0"/>
              <a:sym typeface="Arial" charset="0"/>
            </a:endParaRPr>
          </a:p>
        </p:txBody>
      </p:sp>
      <p:sp>
        <p:nvSpPr>
          <p:cNvPr id="517" name="Shape 517"/>
          <p:cNvSpPr txBox="1"/>
          <p:nvPr/>
        </p:nvSpPr>
        <p:spPr>
          <a:xfrm>
            <a:off x="312738" y="1438275"/>
            <a:ext cx="8518525" cy="4930775"/>
          </a:xfrm>
          <a:prstGeom prst="rect">
            <a:avLst/>
          </a:prstGeom>
          <a:noFill/>
          <a:ln>
            <a:noFill/>
          </a:ln>
        </p:spPr>
        <p:txBody>
          <a:bodyPr lIns="91425" tIns="91425" rIns="91425" bIns="91425"/>
          <a:lstStyle/>
          <a:p>
            <a:r>
              <a:rPr lang="ru-RU"/>
              <a:t>	На нижней панели управления в окне программного обеспечения Вы видите набор кнопок для форматирования текста с целью упрощения работы с изданием. </a:t>
            </a:r>
          </a:p>
          <a:p>
            <a:pPr algn="just"/>
            <a:r>
              <a:rPr lang="ru-RU"/>
              <a:t>Для того, чтобы отметить определенный текст цветом, необходимо выделить его с помощью инструмента выделения текста, затем выбрать один из предлагаемых вариантов цветов и нажать на кнопку       </a:t>
            </a:r>
          </a:p>
          <a:p>
            <a:pPr algn="just"/>
            <a:r>
              <a:rPr lang="ru-RU"/>
              <a:t>Для удаления сделанного выделения достаточно либо кликнуть по нему, либо кликнуть на корзину.</a:t>
            </a:r>
          </a:p>
          <a:p>
            <a:endParaRPr lang="ru-RU"/>
          </a:p>
          <a:p>
            <a:endParaRPr lang="ru-RU"/>
          </a:p>
        </p:txBody>
      </p:sp>
      <p:pic>
        <p:nvPicPr>
          <p:cNvPr id="133124" name="Shape 518"/>
          <p:cNvPicPr preferRelativeResize="0">
            <a:picLocks noChangeAspect="1" noChangeArrowheads="1"/>
          </p:cNvPicPr>
          <p:nvPr/>
        </p:nvPicPr>
        <p:blipFill>
          <a:blip r:embed="rId4"/>
          <a:srcRect/>
          <a:stretch>
            <a:fillRect/>
          </a:stretch>
        </p:blipFill>
        <p:spPr bwMode="auto">
          <a:xfrm>
            <a:off x="1255713" y="2373313"/>
            <a:ext cx="266700" cy="247650"/>
          </a:xfrm>
          <a:prstGeom prst="rect">
            <a:avLst/>
          </a:prstGeom>
          <a:noFill/>
          <a:ln w="9525">
            <a:noFill/>
            <a:miter lim="800000"/>
            <a:headEnd/>
            <a:tailEnd/>
          </a:ln>
        </p:spPr>
      </p:pic>
      <p:pic>
        <p:nvPicPr>
          <p:cNvPr id="133125" name="Shape 519"/>
          <p:cNvPicPr preferRelativeResize="0">
            <a:picLocks noChangeAspect="1" noChangeArrowheads="1"/>
          </p:cNvPicPr>
          <p:nvPr/>
        </p:nvPicPr>
        <p:blipFill>
          <a:blip r:embed="rId5"/>
          <a:srcRect/>
          <a:stretch>
            <a:fillRect/>
          </a:stretch>
        </p:blipFill>
        <p:spPr bwMode="auto">
          <a:xfrm>
            <a:off x="5237163" y="2989263"/>
            <a:ext cx="276225" cy="219075"/>
          </a:xfrm>
          <a:prstGeom prst="rect">
            <a:avLst/>
          </a:prstGeom>
          <a:noFill/>
          <a:ln w="9525">
            <a:noFill/>
            <a:miter lim="800000"/>
            <a:headEnd/>
            <a:tailEnd/>
          </a:ln>
        </p:spPr>
      </p:pic>
      <p:sp>
        <p:nvSpPr>
          <p:cNvPr id="133126" name="Shape 520"/>
          <p:cNvSpPr txBox="1">
            <a:spLocks noChangeArrowheads="1"/>
          </p:cNvSpPr>
          <p:nvPr/>
        </p:nvSpPr>
        <p:spPr bwMode="auto">
          <a:xfrm>
            <a:off x="312738" y="4705350"/>
            <a:ext cx="5140325" cy="1817688"/>
          </a:xfrm>
          <a:prstGeom prst="rect">
            <a:avLst/>
          </a:prstGeom>
          <a:noFill/>
          <a:ln w="9525">
            <a:noFill/>
            <a:miter lim="800000"/>
            <a:headEnd/>
            <a:tailEnd/>
          </a:ln>
        </p:spPr>
        <p:txBody>
          <a:bodyPr lIns="91425" tIns="91425" rIns="91425" bIns="91425"/>
          <a:lstStyle/>
          <a:p>
            <a:pPr indent="457200" algn="just"/>
            <a:endParaRPr lang="ru-RU"/>
          </a:p>
        </p:txBody>
      </p:sp>
      <p:sp>
        <p:nvSpPr>
          <p:cNvPr id="521" name="Shape 521"/>
          <p:cNvSpPr txBox="1"/>
          <p:nvPr/>
        </p:nvSpPr>
        <p:spPr>
          <a:xfrm>
            <a:off x="298450" y="2913063"/>
            <a:ext cx="3973513" cy="2024062"/>
          </a:xfrm>
          <a:prstGeom prst="rect">
            <a:avLst/>
          </a:prstGeom>
          <a:noFill/>
          <a:ln>
            <a:noFill/>
          </a:ln>
        </p:spPr>
        <p:txBody>
          <a:bodyPr lIns="91425" tIns="91425" rIns="91425" bIns="91425"/>
          <a:lstStyle/>
          <a:p>
            <a:pPr indent="457200" algn="just">
              <a:buClr>
                <a:srgbClr val="000000"/>
              </a:buClr>
              <a:buSzPct val="79000"/>
              <a:buFont typeface="Arial" charset="0"/>
              <a:buNone/>
            </a:pPr>
            <a:r>
              <a:rPr lang="ru-RU"/>
              <a:t>Следуя такому же механизму, можно делать перечеркивание текста, на который Вы не хотите обращать внимания при следующем чтении данного издания.  Для этого нужно создать выделение текста и кликнуть на инструменте      .</a:t>
            </a:r>
          </a:p>
          <a:p>
            <a:pPr indent="457200" algn="just"/>
            <a:endParaRPr lang="ru-RU"/>
          </a:p>
        </p:txBody>
      </p:sp>
      <p:pic>
        <p:nvPicPr>
          <p:cNvPr id="133128" name="Shape 522"/>
          <p:cNvPicPr preferRelativeResize="0">
            <a:picLocks noChangeAspect="1" noChangeArrowheads="1"/>
          </p:cNvPicPr>
          <p:nvPr/>
        </p:nvPicPr>
        <p:blipFill>
          <a:blip r:embed="rId6"/>
          <a:srcRect/>
          <a:stretch>
            <a:fillRect/>
          </a:stretch>
        </p:blipFill>
        <p:spPr bwMode="auto">
          <a:xfrm>
            <a:off x="2647950" y="4103688"/>
            <a:ext cx="266700" cy="200025"/>
          </a:xfrm>
          <a:prstGeom prst="rect">
            <a:avLst/>
          </a:prstGeom>
          <a:noFill/>
          <a:ln w="9525">
            <a:noFill/>
            <a:miter lim="800000"/>
            <a:headEnd/>
            <a:tailEnd/>
          </a:ln>
        </p:spPr>
      </p:pic>
      <p:pic>
        <p:nvPicPr>
          <p:cNvPr id="133129" name="Shape 523"/>
          <p:cNvPicPr preferRelativeResize="0">
            <a:picLocks noChangeAspect="1" noChangeArrowheads="1"/>
          </p:cNvPicPr>
          <p:nvPr/>
        </p:nvPicPr>
        <p:blipFill>
          <a:blip r:embed="rId7"/>
          <a:srcRect/>
          <a:stretch>
            <a:fillRect/>
          </a:stretch>
        </p:blipFill>
        <p:spPr bwMode="auto">
          <a:xfrm>
            <a:off x="4659313" y="3035300"/>
            <a:ext cx="4259262" cy="3140075"/>
          </a:xfrm>
          <a:prstGeom prst="rect">
            <a:avLst/>
          </a:prstGeom>
          <a:noFill/>
          <a:ln w="9525">
            <a:noFill/>
            <a:miter lim="800000"/>
            <a:headEnd/>
            <a:tailEnd/>
          </a:ln>
        </p:spPr>
      </p:pic>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5170" name="Shape 528"/>
          <p:cNvSpPr txBox="1">
            <a:spLocks noGrp="1"/>
          </p:cNvSpPr>
          <p:nvPr>
            <p:ph type="subTitle" idx="1"/>
          </p:nvPr>
        </p:nvSpPr>
        <p:spPr>
          <a:xfrm>
            <a:off x="298450" y="733425"/>
            <a:ext cx="8547100" cy="633413"/>
          </a:xfrm>
        </p:spPr>
        <p:txBody>
          <a:bodyPr/>
          <a:lstStyle/>
          <a:p>
            <a:pPr eaLnBrk="1" hangingPunct="1">
              <a:spcBef>
                <a:spcPct val="0"/>
              </a:spcBef>
              <a:spcAft>
                <a:spcPct val="0"/>
              </a:spcAft>
              <a:buClr>
                <a:srgbClr val="666666"/>
              </a:buClr>
              <a:buSzTx/>
              <a:buFontTx/>
              <a:buNone/>
            </a:pPr>
            <a:r>
              <a:rPr lang="ru-RU" sz="1800" b="1" smtClean="0">
                <a:solidFill>
                  <a:srgbClr val="4A982B"/>
                </a:solidFill>
                <a:latin typeface="Arial" charset="0"/>
                <a:cs typeface="Arial" charset="0"/>
                <a:sym typeface="Arial" charset="0"/>
              </a:rPr>
              <a:t>Работа с изданием</a:t>
            </a:r>
          </a:p>
          <a:p>
            <a:pPr eaLnBrk="1" hangingPunct="1">
              <a:spcBef>
                <a:spcPct val="0"/>
              </a:spcBef>
              <a:spcAft>
                <a:spcPct val="0"/>
              </a:spcAft>
              <a:buClr>
                <a:srgbClr val="666666"/>
              </a:buClr>
              <a:buSzTx/>
              <a:buFontTx/>
              <a:buNone/>
            </a:pPr>
            <a:r>
              <a:rPr lang="ru-RU" sz="1400" smtClean="0">
                <a:solidFill>
                  <a:srgbClr val="FE4B00"/>
                </a:solidFill>
                <a:latin typeface="Arial" charset="0"/>
                <a:cs typeface="Arial" charset="0"/>
                <a:sym typeface="Arial" charset="0"/>
              </a:rPr>
              <a:t>Поиск в справочно-правовой системе Гарант</a:t>
            </a:r>
          </a:p>
          <a:p>
            <a:pPr algn="just" eaLnBrk="1" hangingPunct="1">
              <a:spcBef>
                <a:spcPct val="0"/>
              </a:spcBef>
              <a:spcAft>
                <a:spcPct val="0"/>
              </a:spcAft>
              <a:buClr>
                <a:srgbClr val="666666"/>
              </a:buClr>
              <a:buSzTx/>
              <a:buFontTx/>
              <a:buNone/>
            </a:pPr>
            <a:endParaRPr lang="ru-RU" sz="1400" smtClean="0">
              <a:solidFill>
                <a:srgbClr val="FE4E0A"/>
              </a:solidFill>
              <a:latin typeface="Arial" charset="0"/>
              <a:cs typeface="Arial" charset="0"/>
              <a:sym typeface="Arial" charset="0"/>
            </a:endParaRPr>
          </a:p>
          <a:p>
            <a:pPr eaLnBrk="1" hangingPunct="1">
              <a:spcBef>
                <a:spcPct val="0"/>
              </a:spcBef>
              <a:spcAft>
                <a:spcPct val="0"/>
              </a:spcAft>
              <a:buClr>
                <a:srgbClr val="666666"/>
              </a:buClr>
              <a:buSzTx/>
              <a:buFontTx/>
              <a:buNone/>
            </a:pPr>
            <a:endParaRPr lang="ru-RU" sz="1400" smtClean="0">
              <a:solidFill>
                <a:srgbClr val="000000"/>
              </a:solidFill>
              <a:latin typeface="Arial" charset="0"/>
              <a:cs typeface="Arial" charset="0"/>
              <a:sym typeface="Arial" charset="0"/>
            </a:endParaRPr>
          </a:p>
          <a:p>
            <a:pPr eaLnBrk="1" hangingPunct="1">
              <a:spcBef>
                <a:spcPct val="0"/>
              </a:spcBef>
              <a:spcAft>
                <a:spcPct val="0"/>
              </a:spcAft>
              <a:buClr>
                <a:srgbClr val="666666"/>
              </a:buClr>
              <a:buSzTx/>
              <a:buFontTx/>
              <a:buNone/>
            </a:pPr>
            <a:endParaRPr lang="ru-RU" sz="1400" b="1" smtClean="0">
              <a:solidFill>
                <a:srgbClr val="38761D"/>
              </a:solidFill>
              <a:latin typeface="Arial" charset="0"/>
              <a:cs typeface="Arial" charset="0"/>
              <a:sym typeface="Arial" charset="0"/>
            </a:endParaRPr>
          </a:p>
        </p:txBody>
      </p:sp>
      <p:sp>
        <p:nvSpPr>
          <p:cNvPr id="135171" name="Shape 529"/>
          <p:cNvSpPr txBox="1">
            <a:spLocks noChangeArrowheads="1"/>
          </p:cNvSpPr>
          <p:nvPr/>
        </p:nvSpPr>
        <p:spPr bwMode="auto">
          <a:xfrm>
            <a:off x="434975" y="1511300"/>
            <a:ext cx="8274050" cy="4683125"/>
          </a:xfrm>
          <a:prstGeom prst="rect">
            <a:avLst/>
          </a:prstGeom>
          <a:noFill/>
          <a:ln w="9525">
            <a:noFill/>
            <a:miter lim="800000"/>
            <a:headEnd/>
            <a:tailEnd/>
          </a:ln>
        </p:spPr>
        <p:txBody>
          <a:bodyPr lIns="91425" tIns="91425" rIns="91425" bIns="91425"/>
          <a:lstStyle/>
          <a:p>
            <a:pPr algn="just"/>
            <a:r>
              <a:rPr lang="ru-RU"/>
              <a:t>	Электронно-библиотечная система IPRbooks имеет прямую интеграцию с интернет-версией системы ГАРАНТ. В конце 2013 года произошел очередной этап обновления технических характеристик и теперь для чтения изданий в режиме online доступен сервис поиска информации в  СПС "Гарант". Выделяя текст на страницах издания, Вы одним нажатием на кнопку с иконкой      можете получать актуальную информацию по поисковому запросу, соответствующему выделенному в издании тексту. </a:t>
            </a:r>
          </a:p>
          <a:p>
            <a:pPr algn="just"/>
            <a:r>
              <a:rPr lang="ru-RU"/>
              <a:t>	</a:t>
            </a:r>
          </a:p>
        </p:txBody>
      </p:sp>
      <p:pic>
        <p:nvPicPr>
          <p:cNvPr id="135172" name="Shape 530"/>
          <p:cNvPicPr preferRelativeResize="0">
            <a:picLocks noChangeAspect="1" noChangeArrowheads="1"/>
          </p:cNvPicPr>
          <p:nvPr/>
        </p:nvPicPr>
        <p:blipFill>
          <a:blip r:embed="rId4"/>
          <a:srcRect/>
          <a:stretch>
            <a:fillRect/>
          </a:stretch>
        </p:blipFill>
        <p:spPr bwMode="auto">
          <a:xfrm>
            <a:off x="6192838" y="2913063"/>
            <a:ext cx="2449512" cy="3351212"/>
          </a:xfrm>
          <a:prstGeom prst="rect">
            <a:avLst/>
          </a:prstGeom>
          <a:noFill/>
          <a:ln w="9525">
            <a:noFill/>
            <a:miter lim="800000"/>
            <a:headEnd/>
            <a:tailEnd/>
          </a:ln>
        </p:spPr>
      </p:pic>
      <p:pic>
        <p:nvPicPr>
          <p:cNvPr id="135173" name="Shape 531"/>
          <p:cNvPicPr preferRelativeResize="0">
            <a:picLocks noChangeAspect="1" noChangeArrowheads="1"/>
          </p:cNvPicPr>
          <p:nvPr/>
        </p:nvPicPr>
        <p:blipFill>
          <a:blip r:embed="rId5"/>
          <a:srcRect/>
          <a:stretch>
            <a:fillRect/>
          </a:stretch>
        </p:blipFill>
        <p:spPr bwMode="auto">
          <a:xfrm>
            <a:off x="3244850" y="2486025"/>
            <a:ext cx="257175" cy="190500"/>
          </a:xfrm>
          <a:prstGeom prst="rect">
            <a:avLst/>
          </a:prstGeom>
          <a:noFill/>
          <a:ln w="9525">
            <a:noFill/>
            <a:miter lim="800000"/>
            <a:headEnd/>
            <a:tailEnd/>
          </a:ln>
        </p:spPr>
      </p:pic>
      <p:pic>
        <p:nvPicPr>
          <p:cNvPr id="135174" name="Shape 532"/>
          <p:cNvPicPr preferRelativeResize="0">
            <a:picLocks noChangeAspect="1" noChangeArrowheads="1"/>
          </p:cNvPicPr>
          <p:nvPr/>
        </p:nvPicPr>
        <p:blipFill>
          <a:blip r:embed="rId6"/>
          <a:srcRect/>
          <a:stretch>
            <a:fillRect/>
          </a:stretch>
        </p:blipFill>
        <p:spPr bwMode="auto">
          <a:xfrm>
            <a:off x="601663" y="3076575"/>
            <a:ext cx="4449762" cy="3378200"/>
          </a:xfrm>
          <a:prstGeom prst="rect">
            <a:avLst/>
          </a:prstGeom>
          <a:noFill/>
          <a:ln w="9525">
            <a:noFill/>
            <a:miter lim="800000"/>
            <a:headEnd/>
            <a:tailEnd/>
          </a:ln>
        </p:spPr>
      </p:pic>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7218" name="Shape 537"/>
          <p:cNvSpPr txBox="1">
            <a:spLocks noGrp="1"/>
          </p:cNvSpPr>
          <p:nvPr>
            <p:ph type="subTitle" idx="1"/>
          </p:nvPr>
        </p:nvSpPr>
        <p:spPr>
          <a:xfrm>
            <a:off x="304800" y="630238"/>
            <a:ext cx="8547100" cy="701675"/>
          </a:xfrm>
        </p:spPr>
        <p:txBody>
          <a:bodyPr/>
          <a:lstStyle/>
          <a:p>
            <a:pPr eaLnBrk="1" hangingPunct="1">
              <a:spcBef>
                <a:spcPct val="0"/>
              </a:spcBef>
              <a:spcAft>
                <a:spcPct val="0"/>
              </a:spcAft>
              <a:buClr>
                <a:srgbClr val="666666"/>
              </a:buClr>
              <a:buSzTx/>
              <a:buFontTx/>
              <a:buNone/>
            </a:pPr>
            <a:r>
              <a:rPr lang="ru-RU" sz="1800" b="1" smtClean="0">
                <a:solidFill>
                  <a:srgbClr val="4A982B"/>
                </a:solidFill>
                <a:latin typeface="Arial" charset="0"/>
                <a:cs typeface="Arial" charset="0"/>
                <a:sym typeface="Arial" charset="0"/>
              </a:rPr>
              <a:t>Работа с изданиями в режиме offline </a:t>
            </a:r>
          </a:p>
          <a:p>
            <a:pPr eaLnBrk="1" hangingPunct="1">
              <a:spcBef>
                <a:spcPct val="0"/>
              </a:spcBef>
              <a:spcAft>
                <a:spcPct val="0"/>
              </a:spcAft>
              <a:buClr>
                <a:srgbClr val="666666"/>
              </a:buClr>
              <a:buSzTx/>
              <a:buFontTx/>
              <a:buNone/>
            </a:pPr>
            <a:r>
              <a:rPr lang="ru-RU" sz="1400" smtClean="0">
                <a:solidFill>
                  <a:srgbClr val="FE4E0A"/>
                </a:solidFill>
                <a:latin typeface="Arial" charset="0"/>
                <a:cs typeface="Arial" charset="0"/>
                <a:sym typeface="Arial" charset="0"/>
              </a:rPr>
              <a:t>Приложение IPRbooks BFF Reader для чтения изданий offline</a:t>
            </a:r>
          </a:p>
          <a:p>
            <a:pPr eaLnBrk="1" hangingPunct="1">
              <a:spcBef>
                <a:spcPct val="0"/>
              </a:spcBef>
              <a:spcAft>
                <a:spcPct val="0"/>
              </a:spcAft>
              <a:buClr>
                <a:srgbClr val="666666"/>
              </a:buClr>
              <a:buSzTx/>
              <a:buFontTx/>
              <a:buNone/>
            </a:pPr>
            <a:endParaRPr lang="ru-RU" sz="1400" smtClean="0">
              <a:solidFill>
                <a:srgbClr val="000000"/>
              </a:solidFill>
              <a:latin typeface="Arial" charset="0"/>
              <a:cs typeface="Arial" charset="0"/>
              <a:sym typeface="Arial" charset="0"/>
            </a:endParaRPr>
          </a:p>
          <a:p>
            <a:pPr eaLnBrk="1" hangingPunct="1">
              <a:spcBef>
                <a:spcPct val="0"/>
              </a:spcBef>
              <a:spcAft>
                <a:spcPct val="0"/>
              </a:spcAft>
              <a:buClr>
                <a:srgbClr val="666666"/>
              </a:buClr>
              <a:buSzTx/>
              <a:buFontTx/>
              <a:buNone/>
            </a:pPr>
            <a:endParaRPr lang="ru-RU" sz="1400" b="1" smtClean="0">
              <a:solidFill>
                <a:srgbClr val="38761D"/>
              </a:solidFill>
              <a:latin typeface="Arial" charset="0"/>
              <a:cs typeface="Arial" charset="0"/>
              <a:sym typeface="Arial" charset="0"/>
            </a:endParaRPr>
          </a:p>
        </p:txBody>
      </p:sp>
      <p:sp>
        <p:nvSpPr>
          <p:cNvPr id="137219" name="Shape 538"/>
          <p:cNvSpPr txBox="1">
            <a:spLocks noChangeArrowheads="1"/>
          </p:cNvSpPr>
          <p:nvPr/>
        </p:nvSpPr>
        <p:spPr bwMode="auto">
          <a:xfrm>
            <a:off x="220663" y="1331913"/>
            <a:ext cx="8869362" cy="5256212"/>
          </a:xfrm>
          <a:prstGeom prst="rect">
            <a:avLst/>
          </a:prstGeom>
          <a:noFill/>
          <a:ln w="9525">
            <a:noFill/>
            <a:miter lim="800000"/>
            <a:headEnd/>
            <a:tailEnd/>
          </a:ln>
        </p:spPr>
        <p:txBody>
          <a:bodyPr lIns="91425" tIns="91425" rIns="91425" bIns="91425"/>
          <a:lstStyle/>
          <a:p>
            <a:pPr indent="457200" algn="just">
              <a:lnSpc>
                <a:spcPct val="115000"/>
              </a:lnSpc>
            </a:pPr>
            <a:r>
              <a:rPr lang="ru-RU" sz="1100"/>
              <a:t>Обновленное программное обеспечение ЭБС IPRbooks BFF Reader разработано специально для возможности работать с изданием в системе локально без подключения к сети Интернет. При этом мы сохраняем все возможности программного обеспечения для онлайн-чтения издания. В настоящее время приложение поддерживается на платформах Windows 8, iOS, MacOS.   Для работы программы необходимо проверить наличие необходимых установленных компонентов операционной системы и скачать файл лицензии, который доступен в личном кабинете пользователя.</a:t>
            </a:r>
          </a:p>
          <a:p>
            <a:pPr indent="457200" algn="just">
              <a:lnSpc>
                <a:spcPct val="115000"/>
              </a:lnSpc>
            </a:pPr>
            <a:endParaRPr lang="ru-RU" sz="1000">
              <a:solidFill>
                <a:srgbClr val="1C4587"/>
              </a:solidFill>
            </a:endParaRPr>
          </a:p>
        </p:txBody>
      </p:sp>
      <p:sp>
        <p:nvSpPr>
          <p:cNvPr id="137220" name="Shape 539"/>
          <p:cNvSpPr txBox="1">
            <a:spLocks noChangeArrowheads="1"/>
          </p:cNvSpPr>
          <p:nvPr/>
        </p:nvSpPr>
        <p:spPr bwMode="auto">
          <a:xfrm>
            <a:off x="220663" y="2514600"/>
            <a:ext cx="3897312" cy="2559050"/>
          </a:xfrm>
          <a:prstGeom prst="rect">
            <a:avLst/>
          </a:prstGeom>
          <a:noFill/>
          <a:ln w="9525">
            <a:noFill/>
            <a:miter lim="800000"/>
            <a:headEnd/>
            <a:tailEnd/>
          </a:ln>
        </p:spPr>
        <p:txBody>
          <a:bodyPr lIns="91425" tIns="91425" rIns="91425" bIns="91425"/>
          <a:lstStyle/>
          <a:p>
            <a:pPr indent="457200" algn="just"/>
            <a:r>
              <a:rPr lang="ru-RU" sz="1100"/>
              <a:t>Подробную инструкцию по установке студенты и библиотекарь могут видеть на странице личного кабинета "Скачать ПО IPRbooks BFF Reader ".</a:t>
            </a:r>
          </a:p>
          <a:p>
            <a:pPr indent="457200" algn="just"/>
            <a:r>
              <a:rPr lang="ru-RU" sz="1100"/>
              <a:t>В Приложении доступны опции копирования, конспектирования, оставления текстовых заметок и выделения особо значимых для читателя мест в тексте издания. </a:t>
            </a:r>
          </a:p>
          <a:p>
            <a:pPr indent="457200" algn="just"/>
            <a:r>
              <a:rPr lang="ru-RU" sz="1100"/>
              <a:t>Важной опцией является интегрированный поиск выделенного текста в справочно-правовой системе "Гарант". </a:t>
            </a:r>
          </a:p>
          <a:p>
            <a:pPr indent="457200" algn="just"/>
            <a:r>
              <a:rPr lang="ru-RU" sz="1100"/>
              <a:t>В любой версии программного обеспечения мы используем векторные форматы хранения издания, что позволяет добиваться наивысшего качества отображения текстов изданий. </a:t>
            </a:r>
          </a:p>
          <a:p>
            <a:pPr indent="457200" algn="just"/>
            <a:endParaRPr lang="ru-RU" sz="1200">
              <a:solidFill>
                <a:srgbClr val="1C4587"/>
              </a:solidFill>
            </a:endParaRPr>
          </a:p>
          <a:p>
            <a:pPr indent="457200" algn="just"/>
            <a:endParaRPr lang="ru-RU" sz="1000">
              <a:solidFill>
                <a:srgbClr val="1C4587"/>
              </a:solidFill>
            </a:endParaRPr>
          </a:p>
        </p:txBody>
      </p:sp>
      <p:pic>
        <p:nvPicPr>
          <p:cNvPr id="137221" name="Shape 540"/>
          <p:cNvPicPr preferRelativeResize="0">
            <a:picLocks noChangeAspect="1" noChangeArrowheads="1"/>
          </p:cNvPicPr>
          <p:nvPr/>
        </p:nvPicPr>
        <p:blipFill>
          <a:blip r:embed="rId4"/>
          <a:srcRect/>
          <a:stretch>
            <a:fillRect/>
          </a:stretch>
        </p:blipFill>
        <p:spPr bwMode="auto">
          <a:xfrm>
            <a:off x="4633913" y="2449513"/>
            <a:ext cx="1333500" cy="209550"/>
          </a:xfrm>
          <a:prstGeom prst="rect">
            <a:avLst/>
          </a:prstGeom>
          <a:noFill/>
          <a:ln w="9525">
            <a:noFill/>
            <a:miter lim="800000"/>
            <a:headEnd/>
            <a:tailEnd/>
          </a:ln>
        </p:spPr>
      </p:pic>
      <p:pic>
        <p:nvPicPr>
          <p:cNvPr id="137222" name="Shape 541"/>
          <p:cNvPicPr preferRelativeResize="0">
            <a:picLocks noChangeAspect="1" noChangeArrowheads="1"/>
          </p:cNvPicPr>
          <p:nvPr/>
        </p:nvPicPr>
        <p:blipFill>
          <a:blip r:embed="rId5"/>
          <a:srcRect/>
          <a:stretch>
            <a:fillRect/>
          </a:stretch>
        </p:blipFill>
        <p:spPr bwMode="auto">
          <a:xfrm>
            <a:off x="6216650" y="2190750"/>
            <a:ext cx="2508250" cy="527050"/>
          </a:xfrm>
          <a:prstGeom prst="rect">
            <a:avLst/>
          </a:prstGeom>
          <a:noFill/>
          <a:ln w="9525">
            <a:noFill/>
            <a:miter lim="800000"/>
            <a:headEnd/>
            <a:tailEnd/>
          </a:ln>
        </p:spPr>
      </p:pic>
      <p:pic>
        <p:nvPicPr>
          <p:cNvPr id="137223" name="Shape 542"/>
          <p:cNvPicPr preferRelativeResize="0">
            <a:picLocks noChangeAspect="1" noChangeArrowheads="1"/>
          </p:cNvPicPr>
          <p:nvPr/>
        </p:nvPicPr>
        <p:blipFill>
          <a:blip r:embed="rId6"/>
          <a:srcRect/>
          <a:stretch>
            <a:fillRect/>
          </a:stretch>
        </p:blipFill>
        <p:spPr bwMode="auto">
          <a:xfrm>
            <a:off x="4457700" y="2779713"/>
            <a:ext cx="4632325" cy="3521075"/>
          </a:xfrm>
          <a:prstGeom prst="rect">
            <a:avLst/>
          </a:prstGeom>
          <a:noFill/>
          <a:ln w="9525">
            <a:noFill/>
            <a:miter lim="800000"/>
            <a:headEnd/>
            <a:tailEnd/>
          </a:ln>
        </p:spPr>
      </p:pic>
      <p:pic>
        <p:nvPicPr>
          <p:cNvPr id="137224" name="Shape 543"/>
          <p:cNvPicPr preferRelativeResize="0">
            <a:picLocks noChangeAspect="1" noChangeArrowheads="1"/>
          </p:cNvPicPr>
          <p:nvPr/>
        </p:nvPicPr>
        <p:blipFill>
          <a:blip r:embed="rId7"/>
          <a:srcRect/>
          <a:stretch>
            <a:fillRect/>
          </a:stretch>
        </p:blipFill>
        <p:spPr bwMode="auto">
          <a:xfrm>
            <a:off x="1335088" y="5091113"/>
            <a:ext cx="2695575" cy="1562100"/>
          </a:xfrm>
          <a:prstGeom prst="rect">
            <a:avLst/>
          </a:prstGeom>
          <a:noFill/>
          <a:ln w="9525">
            <a:noFill/>
            <a:miter lim="800000"/>
            <a:headEnd/>
            <a:tailEnd/>
          </a:ln>
        </p:spPr>
      </p:pic>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hape 710"/>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pic>
        <p:nvPicPr>
          <p:cNvPr id="184322" name="Shape 711"/>
          <p:cNvPicPr preferRelativeResize="0">
            <a:picLocks noChangeAspect="1" noChangeArrowheads="1"/>
          </p:cNvPicPr>
          <p:nvPr/>
        </p:nvPicPr>
        <p:blipFill>
          <a:blip r:embed="rId3"/>
          <a:srcRect/>
          <a:stretch>
            <a:fillRect/>
          </a:stretch>
        </p:blipFill>
        <p:spPr bwMode="auto">
          <a:xfrm>
            <a:off x="0" y="947738"/>
            <a:ext cx="9144000" cy="4962525"/>
          </a:xfrm>
          <a:prstGeom prst="rect">
            <a:avLst/>
          </a:prstGeom>
          <a:noFill/>
          <a:ln w="9525">
            <a:noFill/>
            <a:miter lim="800000"/>
            <a:headEnd/>
            <a:tailEnd/>
          </a:ln>
        </p:spPr>
      </p:pic>
      <p:sp>
        <p:nvSpPr>
          <p:cNvPr id="184323" name="Shape 712"/>
          <p:cNvSpPr txBox="1">
            <a:spLocks noChangeArrowheads="1"/>
          </p:cNvSpPr>
          <p:nvPr/>
        </p:nvSpPr>
        <p:spPr bwMode="auto">
          <a:xfrm>
            <a:off x="3540125" y="233363"/>
            <a:ext cx="4725988" cy="546100"/>
          </a:xfrm>
          <a:prstGeom prst="rect">
            <a:avLst/>
          </a:prstGeom>
          <a:noFill/>
          <a:ln w="9525">
            <a:noFill/>
            <a:miter lim="800000"/>
            <a:headEnd/>
            <a:tailEnd/>
          </a:ln>
        </p:spPr>
        <p:txBody>
          <a:bodyPr lIns="91425" tIns="91425" rIns="91425" bIns="91425"/>
          <a:lstStyle/>
          <a:p>
            <a:pPr algn="ctr"/>
            <a:r>
              <a:rPr lang="ru-RU" b="1"/>
              <a:t>Наши партнеры</a:t>
            </a:r>
          </a:p>
        </p:txBody>
      </p:sp>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hape 717"/>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pic>
        <p:nvPicPr>
          <p:cNvPr id="186370" name="Shape 718"/>
          <p:cNvPicPr preferRelativeResize="0">
            <a:picLocks noChangeAspect="1" noChangeArrowheads="1"/>
          </p:cNvPicPr>
          <p:nvPr/>
        </p:nvPicPr>
        <p:blipFill>
          <a:blip r:embed="rId3"/>
          <a:srcRect/>
          <a:stretch>
            <a:fillRect/>
          </a:stretch>
        </p:blipFill>
        <p:spPr bwMode="auto">
          <a:xfrm>
            <a:off x="0" y="1095375"/>
            <a:ext cx="9144000" cy="4667250"/>
          </a:xfrm>
          <a:prstGeom prst="rect">
            <a:avLst/>
          </a:prstGeom>
          <a:noFill/>
          <a:ln w="9525">
            <a:noFill/>
            <a:miter lim="800000"/>
            <a:headEnd/>
            <a:tailEnd/>
          </a:ln>
        </p:spPr>
      </p:pic>
      <p:sp>
        <p:nvSpPr>
          <p:cNvPr id="186371" name="Shape 719"/>
          <p:cNvSpPr txBox="1">
            <a:spLocks noChangeArrowheads="1"/>
          </p:cNvSpPr>
          <p:nvPr/>
        </p:nvSpPr>
        <p:spPr bwMode="auto">
          <a:xfrm>
            <a:off x="3225800" y="163513"/>
            <a:ext cx="4725988" cy="628650"/>
          </a:xfrm>
          <a:prstGeom prst="rect">
            <a:avLst/>
          </a:prstGeom>
          <a:noFill/>
          <a:ln w="9525">
            <a:noFill/>
            <a:miter lim="800000"/>
            <a:headEnd/>
            <a:tailEnd/>
          </a:ln>
        </p:spPr>
        <p:txBody>
          <a:bodyPr lIns="91425" tIns="91425" rIns="91425" bIns="91425"/>
          <a:lstStyle/>
          <a:p>
            <a:pPr algn="ctr"/>
            <a:r>
              <a:rPr lang="ru-RU" b="1"/>
              <a:t>Отзывы</a:t>
            </a: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hape 731"/>
          <p:cNvSpPr txBox="1">
            <a:spLocks noGrp="1"/>
          </p:cNvSpPr>
          <p:nvPr>
            <p:ph type="title"/>
          </p:nvPr>
        </p:nvSpPr>
        <p:spPr>
          <a:xfrm>
            <a:off x="627063" y="917575"/>
            <a:ext cx="8229600" cy="539750"/>
          </a:xfrm>
        </p:spPr>
        <p:txBody>
          <a:bodyPr/>
          <a:lstStyle/>
          <a:p>
            <a:pPr algn="ctr" eaLnBrk="1" hangingPunct="1">
              <a:spcBef>
                <a:spcPct val="0"/>
              </a:spcBef>
              <a:buClr>
                <a:srgbClr val="000000"/>
              </a:buClr>
              <a:buSzTx/>
              <a:buFontTx/>
              <a:buNone/>
            </a:pPr>
            <a:r>
              <a:rPr lang="ru-RU" sz="3000" b="0" smtClean="0">
                <a:solidFill>
                  <a:srgbClr val="000000"/>
                </a:solidFill>
                <a:latin typeface="Arial" charset="0"/>
                <a:cs typeface="Arial" charset="0"/>
                <a:sym typeface="Arial" charset="0"/>
              </a:rPr>
              <a:t/>
            </a:r>
            <a:br>
              <a:rPr lang="ru-RU" sz="3000" b="0" smtClean="0">
                <a:solidFill>
                  <a:srgbClr val="000000"/>
                </a:solidFill>
                <a:latin typeface="Arial" charset="0"/>
                <a:cs typeface="Arial" charset="0"/>
                <a:sym typeface="Arial" charset="0"/>
              </a:rPr>
            </a:br>
            <a:r>
              <a:rPr lang="ru-RU" sz="3000" b="0" smtClean="0">
                <a:solidFill>
                  <a:srgbClr val="000000"/>
                </a:solidFill>
                <a:latin typeface="Arial" charset="0"/>
                <a:cs typeface="Arial" charset="0"/>
                <a:sym typeface="Arial" charset="0"/>
              </a:rPr>
              <a:t/>
            </a:r>
            <a:br>
              <a:rPr lang="ru-RU" sz="3000" b="0" smtClean="0">
                <a:solidFill>
                  <a:srgbClr val="000000"/>
                </a:solidFill>
                <a:latin typeface="Arial" charset="0"/>
                <a:cs typeface="Arial" charset="0"/>
                <a:sym typeface="Arial" charset="0"/>
              </a:rPr>
            </a:br>
            <a:r>
              <a:rPr lang="ru-RU" sz="3000" smtClean="0">
                <a:solidFill>
                  <a:srgbClr val="38761D"/>
                </a:solidFill>
                <a:latin typeface="Arial" charset="0"/>
                <a:cs typeface="Arial" charset="0"/>
                <a:sym typeface="Arial" charset="0"/>
              </a:rPr>
              <a:t>Контакты для оперативной связи:</a:t>
            </a:r>
          </a:p>
        </p:txBody>
      </p:sp>
      <p:sp>
        <p:nvSpPr>
          <p:cNvPr id="190466" name="Shape 732"/>
          <p:cNvSpPr txBox="1">
            <a:spLocks noGrp="1"/>
          </p:cNvSpPr>
          <p:nvPr>
            <p:ph type="body" idx="1"/>
          </p:nvPr>
        </p:nvSpPr>
        <p:spPr>
          <a:xfrm>
            <a:off x="808038" y="1506538"/>
            <a:ext cx="7732712" cy="4751387"/>
          </a:xfrm>
        </p:spPr>
        <p:txBody>
          <a:bodyPr/>
          <a:lstStyle/>
          <a:p>
            <a:pPr algn="ctr" eaLnBrk="1" hangingPunct="1">
              <a:spcBef>
                <a:spcPct val="0"/>
              </a:spcBef>
              <a:buClr>
                <a:srgbClr val="000000"/>
              </a:buClr>
            </a:pPr>
            <a:r>
              <a:rPr lang="ru-RU" sz="3600" smtClean="0">
                <a:solidFill>
                  <a:srgbClr val="FF6B3E"/>
                </a:solidFill>
                <a:latin typeface="Arial" charset="0"/>
                <a:cs typeface="Arial" charset="0"/>
              </a:rPr>
              <a:t>8-800-555-22-35</a:t>
            </a:r>
            <a:r>
              <a:rPr lang="ru-RU" sz="3600" smtClean="0">
                <a:latin typeface="Arial" charset="0"/>
                <a:cs typeface="Arial" charset="0"/>
              </a:rPr>
              <a:t> </a:t>
            </a:r>
          </a:p>
          <a:p>
            <a:pPr algn="ctr" eaLnBrk="1" hangingPunct="1">
              <a:spcBef>
                <a:spcPct val="0"/>
              </a:spcBef>
              <a:buClr>
                <a:srgbClr val="000000"/>
              </a:buClr>
            </a:pPr>
            <a:r>
              <a:rPr lang="ru-RU" sz="3600" smtClean="0">
                <a:latin typeface="Arial" charset="0"/>
                <a:cs typeface="Arial" charset="0"/>
              </a:rPr>
              <a:t>звонок </a:t>
            </a:r>
          </a:p>
          <a:p>
            <a:pPr algn="ctr" eaLnBrk="1" hangingPunct="1">
              <a:spcBef>
                <a:spcPct val="0"/>
              </a:spcBef>
              <a:buClr>
                <a:srgbClr val="000000"/>
              </a:buClr>
            </a:pPr>
            <a:r>
              <a:rPr lang="ru-RU" sz="3600" smtClean="0">
                <a:latin typeface="Arial" charset="0"/>
                <a:cs typeface="Arial" charset="0"/>
              </a:rPr>
              <a:t>из любого региона России бесплатный</a:t>
            </a:r>
          </a:p>
          <a:p>
            <a:pPr algn="ctr" eaLnBrk="1" hangingPunct="1">
              <a:spcBef>
                <a:spcPct val="0"/>
              </a:spcBef>
              <a:buClr>
                <a:srgbClr val="000000"/>
              </a:buClr>
            </a:pPr>
            <a:r>
              <a:rPr lang="ru-RU" sz="2400" u="sng" smtClean="0">
                <a:solidFill>
                  <a:schemeClr val="hlink"/>
                </a:solidFill>
                <a:latin typeface="Arial" charset="0"/>
                <a:cs typeface="Arial" charset="0"/>
              </a:rPr>
              <a:t>skk</a:t>
            </a:r>
            <a:r>
              <a:rPr lang="ru-RU" sz="2400" u="sng" smtClean="0">
                <a:solidFill>
                  <a:schemeClr val="hlink"/>
                </a:solidFill>
                <a:latin typeface="Arial" charset="0"/>
                <a:cs typeface="Arial" charset="0"/>
                <a:hlinkClick r:id="rId3"/>
              </a:rPr>
              <a:t>@iprmedia.ru</a:t>
            </a:r>
            <a:r>
              <a:rPr lang="ru-RU" sz="2400" smtClean="0">
                <a:latin typeface="Arial" charset="0"/>
                <a:cs typeface="Arial" charset="0"/>
              </a:rPr>
              <a:t> - отдел по работе с партнерами,</a:t>
            </a:r>
          </a:p>
          <a:p>
            <a:pPr algn="ctr" eaLnBrk="1" hangingPunct="1">
              <a:spcBef>
                <a:spcPct val="0"/>
              </a:spcBef>
              <a:buClr>
                <a:srgbClr val="000000"/>
              </a:buClr>
            </a:pPr>
            <a:r>
              <a:rPr lang="ru-RU" sz="2400" u="sng" smtClean="0">
                <a:solidFill>
                  <a:schemeClr val="hlink"/>
                </a:solidFill>
                <a:latin typeface="Arial" charset="0"/>
                <a:cs typeface="Arial" charset="0"/>
                <a:hlinkClick r:id="rId4"/>
              </a:rPr>
              <a:t>mail@iprbookshop.ru</a:t>
            </a:r>
            <a:r>
              <a:rPr lang="ru-RU" sz="2400" smtClean="0">
                <a:latin typeface="Arial" charset="0"/>
                <a:cs typeface="Arial" charset="0"/>
              </a:rPr>
              <a:t> - отдел по работе с правообладателями.</a:t>
            </a:r>
          </a:p>
          <a:p>
            <a:pPr algn="ctr" eaLnBrk="1" hangingPunct="1">
              <a:spcBef>
                <a:spcPct val="0"/>
              </a:spcBef>
              <a:buClr>
                <a:srgbClr val="000000"/>
              </a:buClr>
            </a:pPr>
            <a:r>
              <a:rPr lang="ru-RU" sz="2400" smtClean="0">
                <a:solidFill>
                  <a:srgbClr val="0000FF"/>
                </a:solidFill>
                <a:latin typeface="Arial" charset="0"/>
                <a:cs typeface="Arial" charset="0"/>
              </a:rPr>
              <a:t>www.iprbookshop.ru</a:t>
            </a:r>
          </a:p>
        </p:txBody>
      </p:sp>
      <p:sp>
        <p:nvSpPr>
          <p:cNvPr id="190467" name="Shape 733"/>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hape 81"/>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pic>
        <p:nvPicPr>
          <p:cNvPr id="40962" name="Shape 82"/>
          <p:cNvPicPr preferRelativeResize="0">
            <a:picLocks noChangeAspect="1" noChangeArrowheads="1"/>
          </p:cNvPicPr>
          <p:nvPr/>
        </p:nvPicPr>
        <p:blipFill>
          <a:blip r:embed="rId3"/>
          <a:srcRect/>
          <a:stretch>
            <a:fillRect/>
          </a:stretch>
        </p:blipFill>
        <p:spPr bwMode="auto">
          <a:xfrm>
            <a:off x="0" y="739775"/>
            <a:ext cx="9144000" cy="6118225"/>
          </a:xfrm>
          <a:prstGeom prst="rect">
            <a:avLst/>
          </a:prstGeom>
          <a:noFill/>
          <a:ln w="9525">
            <a:noFill/>
            <a:miter lim="800000"/>
            <a:headEnd/>
            <a:tailEnd/>
          </a:ln>
        </p:spPr>
      </p:pic>
      <p:sp>
        <p:nvSpPr>
          <p:cNvPr id="40963" name="Shape 83"/>
          <p:cNvSpPr txBox="1">
            <a:spLocks noChangeArrowheads="1"/>
          </p:cNvSpPr>
          <p:nvPr/>
        </p:nvSpPr>
        <p:spPr bwMode="auto">
          <a:xfrm>
            <a:off x="3159125" y="188913"/>
            <a:ext cx="5662613" cy="550862"/>
          </a:xfrm>
          <a:prstGeom prst="rect">
            <a:avLst/>
          </a:prstGeom>
          <a:noFill/>
          <a:ln w="9525">
            <a:noFill/>
            <a:miter lim="800000"/>
            <a:headEnd/>
            <a:tailEnd/>
          </a:ln>
        </p:spPr>
        <p:txBody>
          <a:bodyPr lIns="91425" tIns="91425" rIns="91425" bIns="91425"/>
          <a:lstStyle/>
          <a:p>
            <a:r>
              <a:rPr lang="ru-RU" b="1"/>
              <a:t>4. ПРОСМОТР ДАННЫХ И РЕДАКТИРОВАНИЕ ПРОФИЛЯ</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hape 88"/>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pic>
        <p:nvPicPr>
          <p:cNvPr id="43010" name="Shape 89"/>
          <p:cNvPicPr preferRelativeResize="0">
            <a:picLocks noChangeAspect="1" noChangeArrowheads="1"/>
          </p:cNvPicPr>
          <p:nvPr/>
        </p:nvPicPr>
        <p:blipFill>
          <a:blip r:embed="rId3"/>
          <a:srcRect/>
          <a:stretch>
            <a:fillRect/>
          </a:stretch>
        </p:blipFill>
        <p:spPr bwMode="auto">
          <a:xfrm>
            <a:off x="2809875" y="687388"/>
            <a:ext cx="3057525" cy="5599112"/>
          </a:xfrm>
          <a:prstGeom prst="rect">
            <a:avLst/>
          </a:prstGeom>
          <a:noFill/>
          <a:ln w="9525">
            <a:noFill/>
            <a:miter lim="800000"/>
            <a:headEnd/>
            <a:tailEnd/>
          </a:ln>
        </p:spPr>
      </p:pic>
      <p:sp>
        <p:nvSpPr>
          <p:cNvPr id="43011" name="Shape 90"/>
          <p:cNvSpPr txBox="1">
            <a:spLocks noChangeArrowheads="1"/>
          </p:cNvSpPr>
          <p:nvPr/>
        </p:nvSpPr>
        <p:spPr bwMode="auto">
          <a:xfrm>
            <a:off x="3535363" y="176213"/>
            <a:ext cx="5146675" cy="590550"/>
          </a:xfrm>
          <a:prstGeom prst="rect">
            <a:avLst/>
          </a:prstGeom>
          <a:noFill/>
          <a:ln w="9525">
            <a:noFill/>
            <a:miter lim="800000"/>
            <a:headEnd/>
            <a:tailEnd/>
          </a:ln>
        </p:spPr>
        <p:txBody>
          <a:bodyPr lIns="91425" tIns="91425" rIns="91425" bIns="91425"/>
          <a:lstStyle/>
          <a:p>
            <a:r>
              <a:rPr lang="ru-RU" b="1"/>
              <a:t>5. ОСНОВНЫЕ РАЗДЕЛЫ ЛК ПОЛЬЗОВАТЕЛЯ ПО РАБОТЕ С ЭБС</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hape 95"/>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45058" name="Shape 96"/>
          <p:cNvSpPr txBox="1">
            <a:spLocks noChangeArrowheads="1"/>
          </p:cNvSpPr>
          <p:nvPr/>
        </p:nvSpPr>
        <p:spPr bwMode="auto">
          <a:xfrm>
            <a:off x="3511550" y="125413"/>
            <a:ext cx="5146675" cy="666750"/>
          </a:xfrm>
          <a:prstGeom prst="rect">
            <a:avLst/>
          </a:prstGeom>
          <a:noFill/>
          <a:ln w="9525">
            <a:noFill/>
            <a:miter lim="800000"/>
            <a:headEnd/>
            <a:tailEnd/>
          </a:ln>
        </p:spPr>
        <p:txBody>
          <a:bodyPr lIns="91425" tIns="91425" rIns="91425" bIns="91425"/>
          <a:lstStyle/>
          <a:p>
            <a:r>
              <a:rPr lang="ru-RU" b="1"/>
              <a:t>6. РАЗДЕЛ “ИЗБРАННЫЕ ИЗДАНИЯ”</a:t>
            </a:r>
          </a:p>
        </p:txBody>
      </p:sp>
      <p:pic>
        <p:nvPicPr>
          <p:cNvPr id="45059" name="Shape 97"/>
          <p:cNvPicPr preferRelativeResize="0">
            <a:picLocks noChangeAspect="1" noChangeArrowheads="1"/>
          </p:cNvPicPr>
          <p:nvPr/>
        </p:nvPicPr>
        <p:blipFill>
          <a:blip r:embed="rId3"/>
          <a:srcRect/>
          <a:stretch>
            <a:fillRect/>
          </a:stretch>
        </p:blipFill>
        <p:spPr bwMode="auto">
          <a:xfrm>
            <a:off x="409575" y="855663"/>
            <a:ext cx="8601075" cy="4330700"/>
          </a:xfrm>
          <a:prstGeom prst="rect">
            <a:avLst/>
          </a:prstGeom>
          <a:noFill/>
          <a:ln w="9525">
            <a:noFill/>
            <a:miter lim="800000"/>
            <a:headEnd/>
            <a:tailEnd/>
          </a:ln>
        </p:spPr>
      </p:pic>
      <p:sp>
        <p:nvSpPr>
          <p:cNvPr id="45060" name="Shape 98"/>
          <p:cNvSpPr txBox="1">
            <a:spLocks noChangeArrowheads="1"/>
          </p:cNvSpPr>
          <p:nvPr/>
        </p:nvSpPr>
        <p:spPr bwMode="auto">
          <a:xfrm>
            <a:off x="409575" y="5249863"/>
            <a:ext cx="5541963" cy="839787"/>
          </a:xfrm>
          <a:prstGeom prst="rect">
            <a:avLst/>
          </a:prstGeom>
          <a:noFill/>
          <a:ln w="9525">
            <a:noFill/>
            <a:miter lim="800000"/>
            <a:headEnd/>
            <a:tailEnd/>
          </a:ln>
        </p:spPr>
        <p:txBody>
          <a:bodyPr lIns="91425" tIns="91425" rIns="91425" bIns="91425"/>
          <a:lstStyle/>
          <a:p>
            <a:r>
              <a:rPr lang="ru-RU" b="1" i="1"/>
              <a:t>При работе с  книгами и добавлении их в избранное, записи сохраняются в ЛК и возможен  быстрый переход на издание</a:t>
            </a:r>
          </a:p>
        </p:txBody>
      </p:sp>
      <p:pic>
        <p:nvPicPr>
          <p:cNvPr id="45061" name="Shape 99"/>
          <p:cNvPicPr preferRelativeResize="0">
            <a:picLocks noChangeAspect="1" noChangeArrowheads="1"/>
          </p:cNvPicPr>
          <p:nvPr/>
        </p:nvPicPr>
        <p:blipFill>
          <a:blip r:embed="rId4"/>
          <a:srcRect/>
          <a:stretch>
            <a:fillRect/>
          </a:stretch>
        </p:blipFill>
        <p:spPr bwMode="auto">
          <a:xfrm>
            <a:off x="6599238" y="3570288"/>
            <a:ext cx="2349500" cy="3162300"/>
          </a:xfrm>
          <a:prstGeom prst="rect">
            <a:avLst/>
          </a:prstGeom>
          <a:noFill/>
          <a:ln w="9525">
            <a:noFill/>
            <a:miter lim="800000"/>
            <a:headEnd/>
            <a:tailEnd/>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hape 104"/>
          <p:cNvSpPr txBox="1">
            <a:spLocks noChangeArrowheads="1"/>
          </p:cNvSpPr>
          <p:nvPr/>
        </p:nvSpPr>
        <p:spPr bwMode="auto">
          <a:xfrm>
            <a:off x="50800" y="6418263"/>
            <a:ext cx="477838" cy="439737"/>
          </a:xfrm>
          <a:prstGeom prst="rect">
            <a:avLst/>
          </a:prstGeom>
          <a:noFill/>
          <a:ln w="9525">
            <a:noFill/>
            <a:miter lim="800000"/>
            <a:headEnd/>
            <a:tailEnd/>
          </a:ln>
        </p:spPr>
        <p:txBody>
          <a:bodyPr lIns="91425" tIns="91425" rIns="91425" bIns="91425" anchor="ctr"/>
          <a:lstStyle/>
          <a:p>
            <a:endParaRPr lang="ru-RU"/>
          </a:p>
        </p:txBody>
      </p:sp>
      <p:sp>
        <p:nvSpPr>
          <p:cNvPr id="47106" name="Shape 105"/>
          <p:cNvSpPr txBox="1">
            <a:spLocks noChangeArrowheads="1"/>
          </p:cNvSpPr>
          <p:nvPr/>
        </p:nvSpPr>
        <p:spPr bwMode="auto">
          <a:xfrm>
            <a:off x="3359150" y="125413"/>
            <a:ext cx="5146675" cy="666750"/>
          </a:xfrm>
          <a:prstGeom prst="rect">
            <a:avLst/>
          </a:prstGeom>
          <a:noFill/>
          <a:ln w="9525">
            <a:noFill/>
            <a:miter lim="800000"/>
            <a:headEnd/>
            <a:tailEnd/>
          </a:ln>
        </p:spPr>
        <p:txBody>
          <a:bodyPr lIns="91425" tIns="91425" rIns="91425" bIns="91425"/>
          <a:lstStyle/>
          <a:p>
            <a:r>
              <a:rPr lang="ru-RU" b="1"/>
              <a:t>7. РАЗДЕЛ “МОИ ЗАКЛАДКИ” </a:t>
            </a:r>
          </a:p>
        </p:txBody>
      </p:sp>
      <p:sp>
        <p:nvSpPr>
          <p:cNvPr id="47107" name="Shape 106"/>
          <p:cNvSpPr txBox="1">
            <a:spLocks noChangeArrowheads="1"/>
          </p:cNvSpPr>
          <p:nvPr/>
        </p:nvSpPr>
        <p:spPr bwMode="auto">
          <a:xfrm>
            <a:off x="409575" y="3513138"/>
            <a:ext cx="3605213" cy="2981325"/>
          </a:xfrm>
          <a:prstGeom prst="rect">
            <a:avLst/>
          </a:prstGeom>
          <a:noFill/>
          <a:ln w="9525">
            <a:noFill/>
            <a:miter lim="800000"/>
            <a:headEnd/>
            <a:tailEnd/>
          </a:ln>
        </p:spPr>
        <p:txBody>
          <a:bodyPr lIns="91425" tIns="91425" rIns="91425" bIns="91425"/>
          <a:lstStyle/>
          <a:p>
            <a:r>
              <a:rPr lang="ru-RU" b="1" i="1"/>
              <a:t>При работе с  книгами в онлайн-ридеры и создании закладок, ссылки и список закладок  сохраняется в данном разделе.  Возможен  быстрый переход на издание</a:t>
            </a:r>
          </a:p>
        </p:txBody>
      </p:sp>
      <p:pic>
        <p:nvPicPr>
          <p:cNvPr id="47108" name="Shape 107"/>
          <p:cNvPicPr preferRelativeResize="0">
            <a:picLocks noChangeAspect="1" noChangeArrowheads="1"/>
          </p:cNvPicPr>
          <p:nvPr/>
        </p:nvPicPr>
        <p:blipFill>
          <a:blip r:embed="rId3"/>
          <a:srcRect/>
          <a:stretch>
            <a:fillRect/>
          </a:stretch>
        </p:blipFill>
        <p:spPr bwMode="auto">
          <a:xfrm>
            <a:off x="290513" y="731838"/>
            <a:ext cx="8562975" cy="2705100"/>
          </a:xfrm>
          <a:prstGeom prst="rect">
            <a:avLst/>
          </a:prstGeom>
          <a:noFill/>
          <a:ln w="9525">
            <a:noFill/>
            <a:miter lim="800000"/>
            <a:headEnd/>
            <a:tailEnd/>
          </a:ln>
        </p:spPr>
      </p:pic>
      <p:pic>
        <p:nvPicPr>
          <p:cNvPr id="47109" name="Shape 108"/>
          <p:cNvPicPr preferRelativeResize="0">
            <a:picLocks noChangeAspect="1" noChangeArrowheads="1"/>
          </p:cNvPicPr>
          <p:nvPr/>
        </p:nvPicPr>
        <p:blipFill>
          <a:blip r:embed="rId4"/>
          <a:srcRect/>
          <a:stretch>
            <a:fillRect/>
          </a:stretch>
        </p:blipFill>
        <p:spPr bwMode="auto">
          <a:xfrm>
            <a:off x="4187825" y="3513138"/>
            <a:ext cx="4956175" cy="3221037"/>
          </a:xfrm>
          <a:prstGeom prst="rect">
            <a:avLst/>
          </a:prstGeom>
          <a:noFill/>
          <a:ln w="9525">
            <a:noFill/>
            <a:miter lim="800000"/>
            <a:headEnd/>
            <a:tailEnd/>
          </a:ln>
        </p:spPr>
      </p:pic>
    </p:spTree>
  </p:cSld>
  <p:clrMapOvr>
    <a:masterClrMapping/>
  </p:clrMapOvr>
  <p:transition spd="slow">
    <p:cut/>
  </p:transition>
</p:sld>
</file>

<file path=ppt/theme/theme1.xml><?xml version="1.0" encoding="utf-8"?>
<a:theme xmlns:a="http://schemas.openxmlformats.org/drawingml/2006/main" name="Custom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1592</Words>
  <PresentationFormat>Экран (4:3)</PresentationFormat>
  <Paragraphs>190</Paragraphs>
  <Slides>56</Slides>
  <Notes>56</Notes>
  <HiddenSlides>0</HiddenSlides>
  <MMClips>0</MMClips>
  <ScaleCrop>false</ScaleCrop>
  <HeadingPairs>
    <vt:vector size="4" baseType="variant">
      <vt:variant>
        <vt:lpstr>Тема</vt:lpstr>
      </vt:variant>
      <vt:variant>
        <vt:i4>4</vt:i4>
      </vt:variant>
      <vt:variant>
        <vt:lpstr>Заголовки слайдов</vt:lpstr>
      </vt:variant>
      <vt:variant>
        <vt:i4>56</vt:i4>
      </vt:variant>
    </vt:vector>
  </HeadingPairs>
  <TitlesOfParts>
    <vt:vector size="60" baseType="lpstr">
      <vt:lpstr>Custom Theme</vt:lpstr>
      <vt:lpstr>Custom Theme</vt:lpstr>
      <vt:lpstr>Custom Theme</vt:lpstr>
      <vt:lpstr>Custom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5. Каталог бесплатной литературы. Программа включения фондов публичных библиотек </vt:lpstr>
      <vt:lpstr>Слайд 41</vt:lpstr>
      <vt:lpstr> </vt:lpstr>
      <vt:lpstr> </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  Контакты для оперативной связи:</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stu</cp:lastModifiedBy>
  <cp:revision>2</cp:revision>
  <dcterms:modified xsi:type="dcterms:W3CDTF">2015-11-23T07:53:49Z</dcterms:modified>
</cp:coreProperties>
</file>